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33"/>
  </p:notesMasterIdLst>
  <p:handoutMasterIdLst>
    <p:handoutMasterId r:id="rId34"/>
  </p:handoutMasterIdLst>
  <p:sldIdLst>
    <p:sldId id="323" r:id="rId5"/>
    <p:sldId id="345" r:id="rId6"/>
    <p:sldId id="324" r:id="rId7"/>
    <p:sldId id="346" r:id="rId8"/>
    <p:sldId id="325" r:id="rId9"/>
    <p:sldId id="347" r:id="rId10"/>
    <p:sldId id="355" r:id="rId11"/>
    <p:sldId id="287" r:id="rId12"/>
    <p:sldId id="326" r:id="rId13"/>
    <p:sldId id="344" r:id="rId14"/>
    <p:sldId id="331" r:id="rId15"/>
    <p:sldId id="329" r:id="rId16"/>
    <p:sldId id="330" r:id="rId17"/>
    <p:sldId id="332" r:id="rId18"/>
    <p:sldId id="338" r:id="rId19"/>
    <p:sldId id="339" r:id="rId20"/>
    <p:sldId id="351" r:id="rId21"/>
    <p:sldId id="340" r:id="rId22"/>
    <p:sldId id="333" r:id="rId23"/>
    <p:sldId id="335" r:id="rId24"/>
    <p:sldId id="337" r:id="rId25"/>
    <p:sldId id="353" r:id="rId26"/>
    <p:sldId id="334" r:id="rId27"/>
    <p:sldId id="341" r:id="rId28"/>
    <p:sldId id="342" r:id="rId29"/>
    <p:sldId id="357" r:id="rId30"/>
    <p:sldId id="356" r:id="rId31"/>
    <p:sldId id="343" r:id="rId32"/>
  </p:sldIdLst>
  <p:sldSz cx="12192000" cy="6858000"/>
  <p:notesSz cx="6858000" cy="9144000"/>
  <p:embeddedFontLst>
    <p:embeddedFont>
      <p:font typeface="Cambria" panose="02040503050406030204" pitchFamily="18" charset="0"/>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B"/>
    <a:srgbClr val="FC6C85"/>
    <a:srgbClr val="8CD4EB"/>
    <a:srgbClr val="FB3153"/>
    <a:srgbClr val="FD91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BAAE38-79BE-4082-9A4D-2BEC47341C04}" type="datetimeFigureOut">
              <a:rPr lang="en-US" smtClean="0"/>
              <a:t>4/30/2026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F15613-D24F-46B4-9010-BD7B318E3C30}" type="slidenum">
              <a:rPr lang="en-US" smtClean="0"/>
              <a:t>‹#›</a:t>
            </a:fld>
            <a:endParaRPr lang="en-US"/>
          </a:p>
        </p:txBody>
      </p:sp>
    </p:spTree>
    <p:extLst>
      <p:ext uri="{BB962C8B-B14F-4D97-AF65-F5344CB8AC3E}">
        <p14:creationId xmlns:p14="http://schemas.microsoft.com/office/powerpoint/2010/main" val="286405032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4T20:36:41.137"/>
    </inkml:context>
    <inkml:brush xml:id="br0">
      <inkml:brushProperty name="width" value="0.2" units="cm"/>
      <inkml:brushProperty name="height" value="0.2" units="cm"/>
      <inkml:brushProperty name="color" value="#66CC00"/>
    </inkml:brush>
  </inkml:definitions>
  <inkml:trace contextRef="#ctx0" brushRef="#br0">1 0 24575,'1'6'0,"-1"0"0,2-1 0,-1 1 0,0-1 0,1 1 0,0-1 0,1 1 0,-1-1 0,1 0 0,0 0 0,0 0 0,6 6 0,8 9 0,26 26 0,-26-29 0,4 2 0,0-1 0,1 0 0,0-2 0,2-1 0,0 0 0,0-2 0,2-1 0,-1-1 0,1-1 0,1-1 0,0-1 0,32 4 0,90 24 0,-85-19 0,0-3 0,76 6 0,-28-5 0,16 0 0,-109-13 0,0 1 0,-1 0 0,0 1 0,0 1 0,0 1 0,0 1 0,30 16 0,-36-17 0,66 24 0,-56-23 0,0 2 0,0 0 0,29 18 0,25 22 0,336 233 0,-381-261 0,1-1 0,1-2 0,55 22 0,-56-27 0,-1 2 0,-1 0 0,0 2 0,44 34 0,-26-14 0,84 49 0,-80-54 0,23 13 0,-34-22 0,66 49 0,-77-49 0,-16-13 0,0 1 0,-2 0 0,1 1 0,19 23 0,-21-20 0,-1 1 0,0 1 0,-1 0 0,0 0 0,-2 0 0,0 1 0,-1 1 0,-1-1 0,0 1 0,-2 0 0,0 0 0,-1 0 0,-1 0 0,-1 21 0,0 4 0,1-16 0,-2 1 0,-5 36 0,5-58 0,0 0 0,-1 1 0,0-1 0,0 0 0,-1 0 0,0 0 0,0 0 0,-1-1 0,0 1 0,0-1 0,0 0 0,-1 0 0,-8 8 0,-82 83 0,1 0 0,79-85 0,0 0 0,0-1 0,-1 0 0,0-1 0,-21 8 0,-30 16 0,36-18 0,-48 18 0,-25 7 0,-21 8 0,72-30 0,-95 48 0,98-42 0,-57 38 0,3-1 0,-164 97 0,211-122 0,22-15 0,0 2 0,2 1 0,-34 34 0,40-35 0,-1 0 0,-50 31 0,52-38 0,1 0 0,1 2 0,0 1 0,-32 35 0,20-7 0,3 2 0,-36 71 0,-11 17 0,-68 95 0,142-222 0,0 1 0,1 0 0,1 0 0,0 0 0,-2 15 0,-8 22 0,4-16 0,0 1 0,3 0 0,-6 53 0,1-10 0,6-44 0,-3 54 0,8-73 0,1 0 0,0 0 0,0 0 0,2 0 0,-1 0 0,2-1 0,0 1 0,1 0 0,0-1 0,1 0 0,0 0 0,1 0 0,8 12 0,-5-13 0,9 18 0,2 0 0,1-2 0,1-1 0,2 0 0,37 32 0,-12-19 0,104 61 0,-134-90 0,1-1 0,0-2 0,1 0 0,-1-1 0,2-1 0,-1-1 0,1-1 0,-1-1 0,27 1 0,466-4 0,-208-3 0,-179 5 0,-22 0 0,0-4 0,119-18 0,-198 14 0,0-2 0,0-1 0,-1-1 0,0-1 0,31-19 0,6-1 0,-39 18 0,-1 0 0,29-23 0,1-1 0,-35 28 0,0 0 0,1 1 0,34-10 0,16-7 0,-49 16 0,8-4 0,1 0 0,0 2 0,1 2 0,58-13 0,-76 20 0,1 0 0,-1-1 0,0-1 0,0 0 0,0 0 0,0-1 0,-1-1 0,0 0 0,0 0 0,0-1 0,-1 0 0,0 0 0,0-1 0,-1 0 0,0-1 0,-1 0 0,1 0 0,9-18 0,92-158 0,-86 143 0,-15 31 0,-1 0 0,1 1 0,1 0 0,0 0 0,0 0 0,1 1 0,0 1 0,1 0 0,0 0 0,12-6 0,16-6 0,69-27 0,-2 3 0,-50 19 0,1 3 0,80-20 0,-69 26 0,-8 1 0,0 3 0,2 2 0,89-3 0,474 15 0,-594-1 0,62 12 0,-59-7 0,51 3 0,-5-9 0,-39-1 0,0 1 0,0 3 0,0 1 0,71 17 0,-81-12 0,14 4 0,0 1 0,62 31 0,198 100 0,-254-120 0,99 35 0,-119-51 0,-1-2 0,1-1 0,0-1 0,63 1 0,-19-6 0,212-5 0,-70-22 0,11-1 0,-188 23 0,-1-1 0,0-2 0,41-14 0,-36 9 0,79-13 0,84 17 0,-140 8 0,130-17 0,-119 4 0,0 3 0,99-1 0,-116 9 0,120-22 0,-122 14 0,0 3 0,74-1 0,421 11 0,-530-2 0,0 1 0,0 1 0,-1 1 0,1 1 0,-1 1 0,0 1 0,0 1 0,-1 1 0,1 0 0,-2 2 0,0 1 0,0 1 0,-1 1 0,0 0 0,-1 1 0,0 2 0,-2 0 0,0 0 0,-1 2 0,19 24 0,-15-14 0,2-1 0,1-1 0,0-1 0,31 24 0,-37-35 0,-1 1 0,0 0 0,-1 1 0,20 29 0,-29-35 0,0-1 0,0 2 0,-1-1 0,-1 0 0,0 1 0,0 0 0,-1 0 0,0 0 0,-1 1 0,1 18 0,-2-9 0,0 0 0,-1 0 0,-2 0 0,0 0 0,-1 0 0,-1 0 0,-1 0 0,-1-1 0,0 0 0,-2 0 0,0 0 0,-22 34 0,5-17 0,-1-2 0,-2-1 0,-1-1 0,-41 36 0,29-38 0,21-17 0,1 2 0,-24 23 0,28-24 0,-1 0 0,0-1 0,-1-1 0,-20 11 0,-81 41 0,52-29 0,-151 72 0,195-98 0,-1-2 0,-34 10 0,33-12 0,1 2 0,-34 15 0,22-9 0,0-1 0,-1-2 0,0-1 0,-1-2 0,-39 3 0,-14 4 0,4 0 0,43-9 0,-1 3 0,-41 13 0,21-1 0,0-3 0,-1-2 0,-109 10 0,149-22 0,-1 1 0,1 1 0,-36 14 0,-41 10 0,49-21 0,-104 4 0,-57-15 0,80-1 0,-198 20 0,-177-4 0,328-15 0,142 1 0,15 0 0,0 1 0,0 1 0,0 1 0,0 1 0,-39 10 0,-199 68 0,244-73 0,-1 0 0,-25 17 0,27-14 0,-1-2 0,-27 12 0,35-18 0,-18 6 0,1 1 0,0 2 0,0 0 0,-31 21 0,39-21 0,1 1 0,0 0 0,1 2 0,1 0 0,0 1 0,1 0 0,0 1 0,-23 37 0,6-1 0,15-25 0,0 1 0,-17 41 0,28-56 0,-1 0 0,0 0 0,-17 20 0,-8 16 0,-1 6 0,24-42 0,0-1 0,1 1 0,1 0 0,0 1 0,1 0 0,0 0 0,1 0 0,1 1 0,-3 21 0,5 144 0,4-95 0,-1-69 0,1 1 0,0-1 0,1 0 0,1 0 0,1 0 0,0 0 0,1-1 0,16 31 0,-6-19 0,1 0 0,2-2 0,42 48 0,-49-62 0,1 0 0,0-2 0,0 1 0,1-2 0,1 0 0,30 15 0,101 29 0,-89-34 0,-4-4 0,1-2 0,92 10 0,41 9 0,39 25 0,-168-44 0,-1-2 0,101 5 0,-86-10 0,500 5 0,-359-13 0,-147 2 0,0 4 0,115 20 0,-108-11 0,139 5 0,77-19 0,-111-1 0,-2 0 0,186 5 0,-302 4 0,0 2 0,0 3 0,-1 3 0,60 23 0,-9-3 0,-66-24 0,89 8 0,-25-4 0,-96-12 0,-1 0 0,0 1 0,0 0 0,0 1 0,0 0 0,0 0 0,-1 1 0,13 10 0,9 10 0,32 32 0,-7-5 0,-13-17 0,-19-17 0,-2 1 0,24 25 0,-39-34 16,0 1-1,0 0 1,-2 0-1,1 0 1,6 20-1,9 17-1473,-4-17-5368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BCF22-2D75-4779-9C8B-6270AA3FA919}" type="datetimeFigureOut">
              <a:rPr lang="en-US" smtClean="0"/>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B8AC8-E212-48B2-9917-7448FC83DD17}" type="slidenum">
              <a:rPr lang="en-US" smtClean="0"/>
              <a:t>‹#›</a:t>
            </a:fld>
            <a:endParaRPr lang="en-US"/>
          </a:p>
        </p:txBody>
      </p:sp>
    </p:spTree>
    <p:extLst>
      <p:ext uri="{BB962C8B-B14F-4D97-AF65-F5344CB8AC3E}">
        <p14:creationId xmlns:p14="http://schemas.microsoft.com/office/powerpoint/2010/main" val="1786590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oject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762000"/>
            <a:ext cx="10363200" cy="1470025"/>
          </a:xfrm>
        </p:spPr>
        <p:txBody>
          <a:bodyPr/>
          <a:lstStyle>
            <a:lvl1pPr>
              <a:defRPr/>
            </a:lvl1pPr>
          </a:lstStyle>
          <a:p>
            <a:r>
              <a:rPr lang="en-US"/>
              <a:t>Add the Project Title</a:t>
            </a:r>
          </a:p>
        </p:txBody>
      </p:sp>
      <p:sp>
        <p:nvSpPr>
          <p:cNvPr id="3" name="Subtitle 2"/>
          <p:cNvSpPr>
            <a:spLocks noGrp="1"/>
          </p:cNvSpPr>
          <p:nvPr>
            <p:ph type="subTitle" idx="1" hasCustomPrompt="1"/>
          </p:nvPr>
        </p:nvSpPr>
        <p:spPr>
          <a:xfrm>
            <a:off x="1828800" y="25146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Project ID</a:t>
            </a:r>
          </a:p>
        </p:txBody>
      </p:sp>
      <p:pic>
        <p:nvPicPr>
          <p:cNvPr id="20" name="Picture 19" descr="A picture containing photo, table, person, monitor&#10;&#10;Description automatically generated">
            <a:extLst>
              <a:ext uri="{FF2B5EF4-FFF2-40B4-BE49-F238E27FC236}">
                <a16:creationId xmlns:a16="http://schemas.microsoft.com/office/drawing/2014/main" id="{C4A8CD1C-223D-4C87-9519-FDBD49BC597A}"/>
              </a:ext>
            </a:extLst>
          </p:cNvPr>
          <p:cNvPicPr>
            <a:picLocks noChangeAspect="1"/>
          </p:cNvPicPr>
          <p:nvPr userDrawn="1"/>
        </p:nvPicPr>
        <p:blipFill rotWithShape="1">
          <a:blip r:embed="rId2"/>
          <a:srcRect t="90286" r="71976"/>
          <a:stretch/>
        </p:blipFill>
        <p:spPr>
          <a:xfrm>
            <a:off x="0" y="6373302"/>
            <a:ext cx="2514600" cy="490308"/>
          </a:xfrm>
          <a:prstGeom prst="rect">
            <a:avLst/>
          </a:prstGeom>
        </p:spPr>
      </p:pic>
    </p:spTree>
    <p:extLst>
      <p:ext uri="{BB962C8B-B14F-4D97-AF65-F5344CB8AC3E}">
        <p14:creationId xmlns:p14="http://schemas.microsoft.com/office/powerpoint/2010/main" val="856449485"/>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二等辺三角形 9"/>
          <p:cNvSpPr/>
          <p:nvPr userDrawn="1"/>
        </p:nvSpPr>
        <p:spPr>
          <a:xfrm>
            <a:off x="0" y="6482208"/>
            <a:ext cx="12192000" cy="376686"/>
          </a:xfrm>
          <a:prstGeom prst="triangle">
            <a:avLst>
              <a:gd name="adj" fmla="val 6276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Slide Number Placeholder 5">
            <a:extLst>
              <a:ext uri="{FF2B5EF4-FFF2-40B4-BE49-F238E27FC236}">
                <a16:creationId xmlns:a16="http://schemas.microsoft.com/office/drawing/2014/main" id="{A75490AD-C6C9-4021-8C34-1F6444AB48BF}"/>
              </a:ext>
            </a:extLst>
          </p:cNvPr>
          <p:cNvSpPr txBox="1">
            <a:spLocks/>
          </p:cNvSpPr>
          <p:nvPr userDrawn="1"/>
        </p:nvSpPr>
        <p:spPr>
          <a:xfrm>
            <a:off x="11435142" y="6492875"/>
            <a:ext cx="680658"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D6051F-EF20-4D26-A49B-A9D5F0B34CE8}" type="slidenum">
              <a:rPr lang="en-US" smtClean="0"/>
              <a:pPr/>
              <a:t>‹#›</a:t>
            </a:fld>
            <a:endParaRPr lang="en-US"/>
          </a:p>
        </p:txBody>
      </p:sp>
    </p:spTree>
    <p:extLst>
      <p:ext uri="{BB962C8B-B14F-4D97-AF65-F5344CB8AC3E}">
        <p14:creationId xmlns:p14="http://schemas.microsoft.com/office/powerpoint/2010/main" val="335222227"/>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二等辺三角形 11"/>
          <p:cNvSpPr/>
          <p:nvPr userDrawn="1"/>
        </p:nvSpPr>
        <p:spPr>
          <a:xfrm>
            <a:off x="0" y="6406010"/>
            <a:ext cx="12192000" cy="452885"/>
          </a:xfrm>
          <a:prstGeom prst="triangle">
            <a:avLst>
              <a:gd name="adj" fmla="val 85448"/>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二等辺三角形 9"/>
          <p:cNvSpPr/>
          <p:nvPr userDrawn="1"/>
        </p:nvSpPr>
        <p:spPr>
          <a:xfrm>
            <a:off x="0" y="6482208"/>
            <a:ext cx="12192000" cy="376686"/>
          </a:xfrm>
          <a:prstGeom prst="triangle">
            <a:avLst>
              <a:gd name="adj" fmla="val 6276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4"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557430036"/>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752404980"/>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612078643"/>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二等辺三角形 9"/>
          <p:cNvSpPr/>
          <p:nvPr userDrawn="1"/>
        </p:nvSpPr>
        <p:spPr>
          <a:xfrm>
            <a:off x="0" y="6482208"/>
            <a:ext cx="12192000" cy="376686"/>
          </a:xfrm>
          <a:prstGeom prst="triangle">
            <a:avLst>
              <a:gd name="adj" fmla="val 6276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310850234"/>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20" name="Picture 19" descr="A picture containing photo, table, person, monitor&#10;&#10;Description automatically generated">
            <a:extLst>
              <a:ext uri="{FF2B5EF4-FFF2-40B4-BE49-F238E27FC236}">
                <a16:creationId xmlns:a16="http://schemas.microsoft.com/office/drawing/2014/main" id="{C4A8CD1C-223D-4C87-9519-FDBD49BC597A}"/>
              </a:ext>
            </a:extLst>
          </p:cNvPr>
          <p:cNvPicPr>
            <a:picLocks noChangeAspect="1"/>
          </p:cNvPicPr>
          <p:nvPr userDrawn="1"/>
        </p:nvPicPr>
        <p:blipFill rotWithShape="1">
          <a:blip r:embed="rId2"/>
          <a:srcRect t="90286" r="71976"/>
          <a:stretch/>
        </p:blipFill>
        <p:spPr>
          <a:xfrm>
            <a:off x="0" y="6373302"/>
            <a:ext cx="2514600" cy="490308"/>
          </a:xfrm>
          <a:prstGeom prst="rect">
            <a:avLst/>
          </a:prstGeom>
        </p:spPr>
      </p:pic>
    </p:spTree>
    <p:extLst>
      <p:ext uri="{BB962C8B-B14F-4D97-AF65-F5344CB8AC3E}">
        <p14:creationId xmlns:p14="http://schemas.microsoft.com/office/powerpoint/2010/main" val="2447088166"/>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dividual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二等辺三角形 9"/>
          <p:cNvSpPr/>
          <p:nvPr userDrawn="1"/>
        </p:nvSpPr>
        <p:spPr>
          <a:xfrm>
            <a:off x="0" y="6482208"/>
            <a:ext cx="12192000" cy="376686"/>
          </a:xfrm>
          <a:prstGeom prst="triangle">
            <a:avLst>
              <a:gd name="adj" fmla="val 6276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188891132"/>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all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0238873"/>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2837087"/>
            <a:ext cx="10363200" cy="1362075"/>
          </a:xfrm>
        </p:spPr>
        <p:txBody>
          <a:bodyPr anchor="t"/>
          <a:lstStyle>
            <a:lvl1pPr algn="l">
              <a:defRPr sz="4000" b="1" cap="all"/>
            </a:lvl1pPr>
          </a:lstStyle>
          <a:p>
            <a:r>
              <a:rPr lang="en-US"/>
              <a:t>Section Title</a:t>
            </a:r>
          </a:p>
        </p:txBody>
      </p:sp>
      <p:sp>
        <p:nvSpPr>
          <p:cNvPr id="3" name="Text Placeholder 2"/>
          <p:cNvSpPr>
            <a:spLocks noGrp="1"/>
          </p:cNvSpPr>
          <p:nvPr>
            <p:ph type="body" idx="1" hasCustomPrompt="1"/>
          </p:nvPr>
        </p:nvSpPr>
        <p:spPr>
          <a:xfrm>
            <a:off x="963084" y="4237261"/>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Section Sub-Titles</a:t>
            </a:r>
          </a:p>
        </p:txBody>
      </p:sp>
      <p:sp>
        <p:nvSpPr>
          <p:cNvPr id="19" name="Rectangle 18">
            <a:extLst>
              <a:ext uri="{FF2B5EF4-FFF2-40B4-BE49-F238E27FC236}">
                <a16:creationId xmlns:a16="http://schemas.microsoft.com/office/drawing/2014/main" id="{77C29E58-4878-471A-A8CF-FA8607A4052E}"/>
              </a:ext>
            </a:extLst>
          </p:cNvPr>
          <p:cNvSpPr/>
          <p:nvPr userDrawn="1"/>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ITXXXXXXXX</a:t>
            </a:r>
            <a:r>
              <a:rPr lang="en-US" sz="1800">
                <a:solidFill>
                  <a:schemeClr val="tx1"/>
                </a:solidFill>
              </a:rPr>
              <a:t>   |   &lt;</a:t>
            </a:r>
            <a:r>
              <a:rPr lang="en-US" sz="1800" b="1">
                <a:solidFill>
                  <a:schemeClr val="tx1"/>
                </a:solidFill>
              </a:rPr>
              <a:t>&lt;Student Name&gt;&gt;   </a:t>
            </a:r>
            <a:r>
              <a:rPr lang="en-US" sz="1800">
                <a:solidFill>
                  <a:schemeClr val="tx1"/>
                </a:solidFill>
              </a:rPr>
              <a:t>|   </a:t>
            </a:r>
            <a:r>
              <a:rPr lang="en-US" sz="1800" b="0">
                <a:solidFill>
                  <a:schemeClr val="tx1"/>
                </a:solidFill>
              </a:rPr>
              <a:t>&lt;&lt;Project ID&gt;&gt;</a:t>
            </a:r>
          </a:p>
        </p:txBody>
      </p:sp>
    </p:spTree>
    <p:extLst>
      <p:ext uri="{BB962C8B-B14F-4D97-AF65-F5344CB8AC3E}">
        <p14:creationId xmlns:p14="http://schemas.microsoft.com/office/powerpoint/2010/main" val="3293331645"/>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tudent Information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2837087"/>
            <a:ext cx="10363200" cy="1362075"/>
          </a:xfrm>
        </p:spPr>
        <p:txBody>
          <a:bodyPr anchor="t"/>
          <a:lstStyle>
            <a:lvl1pPr algn="l">
              <a:defRPr sz="4000" b="1" cap="all"/>
            </a:lvl1pPr>
          </a:lstStyle>
          <a:p>
            <a:r>
              <a:rPr lang="en-US"/>
              <a:t>Student IT Number | Student Name</a:t>
            </a:r>
          </a:p>
        </p:txBody>
      </p:sp>
      <p:sp>
        <p:nvSpPr>
          <p:cNvPr id="3" name="Text Placeholder 2"/>
          <p:cNvSpPr>
            <a:spLocks noGrp="1"/>
          </p:cNvSpPr>
          <p:nvPr>
            <p:ph type="body" idx="1" hasCustomPrompt="1"/>
          </p:nvPr>
        </p:nvSpPr>
        <p:spPr>
          <a:xfrm>
            <a:off x="963084" y="4237261"/>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Student’s Specialization</a:t>
            </a:r>
          </a:p>
        </p:txBody>
      </p:sp>
      <p:sp>
        <p:nvSpPr>
          <p:cNvPr id="13"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008593441"/>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358638"/>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086879"/>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5089377"/>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0"/>
            <a:ext cx="11684000" cy="7921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143000"/>
            <a:ext cx="11684000" cy="5181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C064364F-1F37-4C7B-B31F-2D4F671B2CB9}"/>
              </a:ext>
            </a:extLst>
          </p:cNvPr>
          <p:cNvSpPr txBox="1">
            <a:spLocks/>
          </p:cNvSpPr>
          <p:nvPr userDrawn="1"/>
        </p:nvSpPr>
        <p:spPr>
          <a:xfrm>
            <a:off x="11435142" y="6492875"/>
            <a:ext cx="680658"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D6051F-EF20-4D26-A49B-A9D5F0B34CE8}" type="slidenum">
              <a:rPr lang="en-US" smtClean="0"/>
              <a:pPr/>
              <a:t>‹#›</a:t>
            </a:fld>
            <a:endParaRPr lang="en-US"/>
          </a:p>
        </p:txBody>
      </p:sp>
      <p:pic>
        <p:nvPicPr>
          <p:cNvPr id="7" name="Picture 6" descr="A picture containing photo, table, person, monitor&#10;&#10;Description automatically generated">
            <a:extLst>
              <a:ext uri="{FF2B5EF4-FFF2-40B4-BE49-F238E27FC236}">
                <a16:creationId xmlns:a16="http://schemas.microsoft.com/office/drawing/2014/main" id="{0503738D-67F6-4FC8-88E8-C0D768AD3312}"/>
              </a:ext>
            </a:extLst>
          </p:cNvPr>
          <p:cNvPicPr>
            <a:picLocks noChangeAspect="1"/>
          </p:cNvPicPr>
          <p:nvPr userDrawn="1"/>
        </p:nvPicPr>
        <p:blipFill rotWithShape="1">
          <a:blip r:embed="rId16"/>
          <a:srcRect t="90286" r="71976"/>
          <a:stretch/>
        </p:blipFill>
        <p:spPr>
          <a:xfrm>
            <a:off x="0" y="6373302"/>
            <a:ext cx="2514600" cy="490308"/>
          </a:xfrm>
          <a:prstGeom prst="rect">
            <a:avLst/>
          </a:prstGeom>
        </p:spPr>
      </p:pic>
      <p:sp>
        <p:nvSpPr>
          <p:cNvPr id="4" name="TextBox 3">
            <a:extLst>
              <a:ext uri="{FF2B5EF4-FFF2-40B4-BE49-F238E27FC236}">
                <a16:creationId xmlns:a16="http://schemas.microsoft.com/office/drawing/2014/main" id="{A16EC11E-4ADA-413C-92B1-C0871F068AF1}"/>
              </a:ext>
            </a:extLst>
          </p:cNvPr>
          <p:cNvSpPr txBox="1"/>
          <p:nvPr userDrawn="1"/>
        </p:nvSpPr>
        <p:spPr>
          <a:xfrm>
            <a:off x="10287000" y="6536937"/>
            <a:ext cx="1066800" cy="276999"/>
          </a:xfrm>
          <a:prstGeom prst="rect">
            <a:avLst/>
          </a:prstGeom>
          <a:noFill/>
        </p:spPr>
        <p:txBody>
          <a:bodyPr wrap="square" rtlCol="0">
            <a:spAutoFit/>
          </a:bodyPr>
          <a:lstStyle/>
          <a:p>
            <a:fld id="{98C4007C-554A-4B16-A31C-089CB53EF86F}" type="datetime1">
              <a:rPr lang="en-US" sz="1200" b="1" smtClean="0"/>
              <a:t>4/30/2026</a:t>
            </a:fld>
            <a:endParaRPr lang="en-US" sz="1200" b="1"/>
          </a:p>
        </p:txBody>
      </p:sp>
    </p:spTree>
    <p:extLst>
      <p:ext uri="{BB962C8B-B14F-4D97-AF65-F5344CB8AC3E}">
        <p14:creationId xmlns:p14="http://schemas.microsoft.com/office/powerpoint/2010/main" val="413745356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50" r:id="rId3"/>
    <p:sldLayoutId id="2147483662" r:id="rId4"/>
    <p:sldLayoutId id="2147483651" r:id="rId5"/>
    <p:sldLayoutId id="2147483660"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ransition spd="med">
    <p:pull/>
  </p:transition>
  <p:hf hdr="0" ftr="0"/>
  <p:txStyles>
    <p:title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Ø"/>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25.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25.jpe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98741-0883-43A7-4821-4E0A6E5506F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EC62C23-FB36-0B9E-1001-2276BA0A6704}"/>
              </a:ext>
            </a:extLst>
          </p:cNvPr>
          <p:cNvGrpSpPr/>
          <p:nvPr/>
        </p:nvGrpSpPr>
        <p:grpSpPr>
          <a:xfrm>
            <a:off x="-48573" y="-27709"/>
            <a:ext cx="12289834" cy="6913417"/>
            <a:chOff x="-48573" y="-27709"/>
            <a:chExt cx="12289834" cy="6913417"/>
          </a:xfrm>
        </p:grpSpPr>
        <p:grpSp>
          <p:nvGrpSpPr>
            <p:cNvPr id="3" name="Group 2">
              <a:extLst>
                <a:ext uri="{FF2B5EF4-FFF2-40B4-BE49-F238E27FC236}">
                  <a16:creationId xmlns:a16="http://schemas.microsoft.com/office/drawing/2014/main" id="{C94E6635-1DBC-12C4-677E-7E6D99DADDD2}"/>
                </a:ext>
              </a:extLst>
            </p:cNvPr>
            <p:cNvGrpSpPr/>
            <p:nvPr/>
          </p:nvGrpSpPr>
          <p:grpSpPr>
            <a:xfrm>
              <a:off x="-48573" y="-27709"/>
              <a:ext cx="12289834" cy="6913417"/>
              <a:chOff x="-138074" y="-78059"/>
              <a:chExt cx="12468846" cy="7014117"/>
            </a:xfrm>
          </p:grpSpPr>
          <p:sp>
            <p:nvSpPr>
              <p:cNvPr id="6" name="Freeform: Shape 5">
                <a:extLst>
                  <a:ext uri="{FF2B5EF4-FFF2-40B4-BE49-F238E27FC236}">
                    <a16:creationId xmlns:a16="http://schemas.microsoft.com/office/drawing/2014/main" id="{E3C67C23-DECA-C836-93A1-C7BBC58CD7EC}"/>
                  </a:ext>
                </a:extLst>
              </p:cNvPr>
              <p:cNvSpPr/>
              <p:nvPr/>
            </p:nvSpPr>
            <p:spPr>
              <a:xfrm>
                <a:off x="4199727" y="-78059"/>
                <a:ext cx="3311163" cy="1027287"/>
              </a:xfrm>
              <a:custGeom>
                <a:avLst/>
                <a:gdLst>
                  <a:gd name="connsiteX0" fmla="*/ 1821902 w 1821902"/>
                  <a:gd name="connsiteY0" fmla="*/ 11459 h 1003132"/>
                  <a:gd name="connsiteX1" fmla="*/ 0 w 1821902"/>
                  <a:gd name="connsiteY1" fmla="*/ 0 h 1003132"/>
                  <a:gd name="connsiteX2" fmla="*/ 1083940 w 1821902"/>
                  <a:gd name="connsiteY2" fmla="*/ 1003132 h 1003132"/>
                </a:gdLst>
                <a:ahLst/>
                <a:cxnLst>
                  <a:cxn ang="0">
                    <a:pos x="connsiteX0" y="connsiteY0"/>
                  </a:cxn>
                  <a:cxn ang="0">
                    <a:pos x="connsiteX1" y="connsiteY1"/>
                  </a:cxn>
                  <a:cxn ang="0">
                    <a:pos x="connsiteX2" y="connsiteY2"/>
                  </a:cxn>
                </a:cxnLst>
                <a:rect l="l" t="t" r="r" b="b"/>
                <a:pathLst>
                  <a:path w="1821902" h="1003132">
                    <a:moveTo>
                      <a:pt x="1821902" y="11459"/>
                    </a:moveTo>
                    <a:lnTo>
                      <a:pt x="0" y="0"/>
                    </a:lnTo>
                    <a:lnTo>
                      <a:pt x="1083940" y="1003132"/>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4BC04D4A-9A04-63D3-68A4-D5406B2F43C3}"/>
                  </a:ext>
                </a:extLst>
              </p:cNvPr>
              <p:cNvSpPr/>
              <p:nvPr/>
            </p:nvSpPr>
            <p:spPr>
              <a:xfrm>
                <a:off x="1957472" y="1657759"/>
                <a:ext cx="2305193" cy="1157153"/>
              </a:xfrm>
              <a:custGeom>
                <a:avLst/>
                <a:gdLst>
                  <a:gd name="connsiteX0" fmla="*/ 0 w 1268387"/>
                  <a:gd name="connsiteY0" fmla="*/ 1129945 h 1129945"/>
                  <a:gd name="connsiteX1" fmla="*/ 1268388 w 1268387"/>
                  <a:gd name="connsiteY1" fmla="*/ 1118401 h 1129945"/>
                  <a:gd name="connsiteX2" fmla="*/ 887863 w 1268387"/>
                  <a:gd name="connsiteY2" fmla="*/ 0 h 1129945"/>
                </a:gdLst>
                <a:ahLst/>
                <a:cxnLst>
                  <a:cxn ang="0">
                    <a:pos x="connsiteX0" y="connsiteY0"/>
                  </a:cxn>
                  <a:cxn ang="0">
                    <a:pos x="connsiteX1" y="connsiteY1"/>
                  </a:cxn>
                  <a:cxn ang="0">
                    <a:pos x="connsiteX2" y="connsiteY2"/>
                  </a:cxn>
                </a:cxnLst>
                <a:rect l="l" t="t" r="r" b="b"/>
                <a:pathLst>
                  <a:path w="1268387" h="1129945">
                    <a:moveTo>
                      <a:pt x="0" y="1129945"/>
                    </a:moveTo>
                    <a:lnTo>
                      <a:pt x="1268388" y="1118401"/>
                    </a:lnTo>
                    <a:lnTo>
                      <a:pt x="887863" y="0"/>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E90038B-5BA5-1AFC-6332-F0DC2C5FBFDE}"/>
                  </a:ext>
                </a:extLst>
              </p:cNvPr>
              <p:cNvSpPr/>
              <p:nvPr/>
            </p:nvSpPr>
            <p:spPr>
              <a:xfrm>
                <a:off x="6169702" y="949228"/>
                <a:ext cx="1739346" cy="1995639"/>
              </a:xfrm>
              <a:custGeom>
                <a:avLst/>
                <a:gdLst>
                  <a:gd name="connsiteX0" fmla="*/ 680242 w 957041"/>
                  <a:gd name="connsiteY0" fmla="*/ 1948715 h 1948715"/>
                  <a:gd name="connsiteX1" fmla="*/ 0 w 957041"/>
                  <a:gd name="connsiteY1" fmla="*/ 0 h 1948715"/>
                  <a:gd name="connsiteX2" fmla="*/ 957041 w 957041"/>
                  <a:gd name="connsiteY2" fmla="*/ 553429 h 1948715"/>
                </a:gdLst>
                <a:ahLst/>
                <a:cxnLst>
                  <a:cxn ang="0">
                    <a:pos x="connsiteX0" y="connsiteY0"/>
                  </a:cxn>
                  <a:cxn ang="0">
                    <a:pos x="connsiteX1" y="connsiteY1"/>
                  </a:cxn>
                  <a:cxn ang="0">
                    <a:pos x="connsiteX2" y="connsiteY2"/>
                  </a:cxn>
                </a:cxnLst>
                <a:rect l="l" t="t" r="r" b="b"/>
                <a:pathLst>
                  <a:path w="957041" h="1948715">
                    <a:moveTo>
                      <a:pt x="680242" y="1948715"/>
                    </a:moveTo>
                    <a:lnTo>
                      <a:pt x="0" y="0"/>
                    </a:lnTo>
                    <a:lnTo>
                      <a:pt x="957041" y="553429"/>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97462AF-1B78-757F-35F5-D2362E71EFDA}"/>
                  </a:ext>
                </a:extLst>
              </p:cNvPr>
              <p:cNvSpPr/>
              <p:nvPr/>
            </p:nvSpPr>
            <p:spPr>
              <a:xfrm>
                <a:off x="1328839" y="3594289"/>
                <a:ext cx="2912846" cy="897419"/>
              </a:xfrm>
              <a:custGeom>
                <a:avLst/>
                <a:gdLst>
                  <a:gd name="connsiteX0" fmla="*/ 910866 w 1602736"/>
                  <a:gd name="connsiteY0" fmla="*/ 876319 h 876318"/>
                  <a:gd name="connsiteX1" fmla="*/ 1602737 w 1602736"/>
                  <a:gd name="connsiteY1" fmla="*/ 69179 h 876318"/>
                  <a:gd name="connsiteX2" fmla="*/ 0 w 1602736"/>
                  <a:gd name="connsiteY2" fmla="*/ 0 h 876318"/>
                </a:gdLst>
                <a:ahLst/>
                <a:cxnLst>
                  <a:cxn ang="0">
                    <a:pos x="connsiteX0" y="connsiteY0"/>
                  </a:cxn>
                  <a:cxn ang="0">
                    <a:pos x="connsiteX1" y="connsiteY1"/>
                  </a:cxn>
                  <a:cxn ang="0">
                    <a:pos x="connsiteX2" y="connsiteY2"/>
                  </a:cxn>
                </a:cxnLst>
                <a:rect l="l" t="t" r="r" b="b"/>
                <a:pathLst>
                  <a:path w="1602736" h="876318">
                    <a:moveTo>
                      <a:pt x="910866" y="876319"/>
                    </a:moveTo>
                    <a:lnTo>
                      <a:pt x="1602737" y="69179"/>
                    </a:lnTo>
                    <a:lnTo>
                      <a:pt x="0" y="0"/>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EFDFD0A-76A5-5C86-F684-EBE0FE95512B}"/>
                  </a:ext>
                </a:extLst>
              </p:cNvPr>
              <p:cNvSpPr/>
              <p:nvPr/>
            </p:nvSpPr>
            <p:spPr>
              <a:xfrm>
                <a:off x="1475547" y="465052"/>
                <a:ext cx="2095546" cy="1192706"/>
              </a:xfrm>
              <a:custGeom>
                <a:avLst/>
                <a:gdLst>
                  <a:gd name="connsiteX0" fmla="*/ 1153033 w 1153033"/>
                  <a:gd name="connsiteY0" fmla="*/ 1164663 h 1164662"/>
                  <a:gd name="connsiteX1" fmla="*/ 0 w 1153033"/>
                  <a:gd name="connsiteY1" fmla="*/ 1153119 h 1164662"/>
                  <a:gd name="connsiteX2" fmla="*/ 253626 w 1153033"/>
                  <a:gd name="connsiteY2" fmla="*/ 0 h 1164662"/>
                </a:gdLst>
                <a:ahLst/>
                <a:cxnLst>
                  <a:cxn ang="0">
                    <a:pos x="connsiteX0" y="connsiteY0"/>
                  </a:cxn>
                  <a:cxn ang="0">
                    <a:pos x="connsiteX1" y="connsiteY1"/>
                  </a:cxn>
                  <a:cxn ang="0">
                    <a:pos x="connsiteX2" y="connsiteY2"/>
                  </a:cxn>
                </a:cxnLst>
                <a:rect l="l" t="t" r="r" b="b"/>
                <a:pathLst>
                  <a:path w="1153033" h="1164662">
                    <a:moveTo>
                      <a:pt x="1153033" y="1164663"/>
                    </a:moveTo>
                    <a:lnTo>
                      <a:pt x="0" y="1153119"/>
                    </a:lnTo>
                    <a:lnTo>
                      <a:pt x="253626" y="0"/>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48D01C6-25D0-9FEA-4DA9-B813A6590798}"/>
                  </a:ext>
                </a:extLst>
              </p:cNvPr>
              <p:cNvSpPr/>
              <p:nvPr/>
            </p:nvSpPr>
            <p:spPr>
              <a:xfrm>
                <a:off x="7405988" y="2425225"/>
                <a:ext cx="2284369" cy="1145419"/>
              </a:xfrm>
              <a:custGeom>
                <a:avLst/>
                <a:gdLst>
                  <a:gd name="connsiteX0" fmla="*/ 1256929 w 1256929"/>
                  <a:gd name="connsiteY0" fmla="*/ 1118487 h 1118486"/>
                  <a:gd name="connsiteX1" fmla="*/ 0 w 1256929"/>
                  <a:gd name="connsiteY1" fmla="*/ 507424 h 1118486"/>
                  <a:gd name="connsiteX2" fmla="*/ 634237 w 1256929"/>
                  <a:gd name="connsiteY2" fmla="*/ 0 h 1118486"/>
                </a:gdLst>
                <a:ahLst/>
                <a:cxnLst>
                  <a:cxn ang="0">
                    <a:pos x="connsiteX0" y="connsiteY0"/>
                  </a:cxn>
                  <a:cxn ang="0">
                    <a:pos x="connsiteX1" y="connsiteY1"/>
                  </a:cxn>
                  <a:cxn ang="0">
                    <a:pos x="connsiteX2" y="connsiteY2"/>
                  </a:cxn>
                </a:cxnLst>
                <a:rect l="l" t="t" r="r" b="b"/>
                <a:pathLst>
                  <a:path w="1256929" h="1118486">
                    <a:moveTo>
                      <a:pt x="1256929" y="1118487"/>
                    </a:moveTo>
                    <a:lnTo>
                      <a:pt x="0" y="507424"/>
                    </a:lnTo>
                    <a:lnTo>
                      <a:pt x="634237" y="0"/>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8A8FFEB-5F44-8BF8-C0AA-547C976B98B4}"/>
                  </a:ext>
                </a:extLst>
              </p:cNvPr>
              <p:cNvSpPr/>
              <p:nvPr/>
            </p:nvSpPr>
            <p:spPr>
              <a:xfrm>
                <a:off x="8558664" y="2425225"/>
                <a:ext cx="2032762" cy="1145419"/>
              </a:xfrm>
              <a:custGeom>
                <a:avLst/>
                <a:gdLst>
                  <a:gd name="connsiteX0" fmla="*/ 622693 w 1118487"/>
                  <a:gd name="connsiteY0" fmla="*/ 1118487 h 1118486"/>
                  <a:gd name="connsiteX1" fmla="*/ 1118487 w 1118487"/>
                  <a:gd name="connsiteY1" fmla="*/ 449704 h 1118486"/>
                  <a:gd name="connsiteX2" fmla="*/ 0 w 1118487"/>
                  <a:gd name="connsiteY2" fmla="*/ 0 h 1118486"/>
                </a:gdLst>
                <a:ahLst/>
                <a:cxnLst>
                  <a:cxn ang="0">
                    <a:pos x="connsiteX0" y="connsiteY0"/>
                  </a:cxn>
                  <a:cxn ang="0">
                    <a:pos x="connsiteX1" y="connsiteY1"/>
                  </a:cxn>
                  <a:cxn ang="0">
                    <a:pos x="connsiteX2" y="connsiteY2"/>
                  </a:cxn>
                </a:cxnLst>
                <a:rect l="l" t="t" r="r" b="b"/>
                <a:pathLst>
                  <a:path w="1118487" h="1118486">
                    <a:moveTo>
                      <a:pt x="622693" y="1118487"/>
                    </a:moveTo>
                    <a:lnTo>
                      <a:pt x="1118487" y="449704"/>
                    </a:lnTo>
                    <a:lnTo>
                      <a:pt x="0" y="0"/>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4B3AC2A-AC19-09BC-6987-02C245C1B246}"/>
                  </a:ext>
                </a:extLst>
              </p:cNvPr>
              <p:cNvSpPr/>
              <p:nvPr/>
            </p:nvSpPr>
            <p:spPr>
              <a:xfrm>
                <a:off x="5079969" y="2944867"/>
                <a:ext cx="2975787" cy="991820"/>
              </a:xfrm>
              <a:custGeom>
                <a:avLst/>
                <a:gdLst>
                  <a:gd name="connsiteX0" fmla="*/ 1637369 w 1637368"/>
                  <a:gd name="connsiteY0" fmla="*/ 968500 h 968499"/>
                  <a:gd name="connsiteX1" fmla="*/ 1279846 w 1637368"/>
                  <a:gd name="connsiteY1" fmla="*/ 0 h 968499"/>
                  <a:gd name="connsiteX2" fmla="*/ 0 w 1637368"/>
                  <a:gd name="connsiteY2" fmla="*/ 242082 h 968499"/>
                </a:gdLst>
                <a:ahLst/>
                <a:cxnLst>
                  <a:cxn ang="0">
                    <a:pos x="connsiteX0" y="connsiteY0"/>
                  </a:cxn>
                  <a:cxn ang="0">
                    <a:pos x="connsiteX1" y="connsiteY1"/>
                  </a:cxn>
                  <a:cxn ang="0">
                    <a:pos x="connsiteX2" y="connsiteY2"/>
                  </a:cxn>
                </a:cxnLst>
                <a:rect l="l" t="t" r="r" b="b"/>
                <a:pathLst>
                  <a:path w="1637368" h="968499">
                    <a:moveTo>
                      <a:pt x="1637369" y="968500"/>
                    </a:moveTo>
                    <a:lnTo>
                      <a:pt x="1279846" y="0"/>
                    </a:lnTo>
                    <a:lnTo>
                      <a:pt x="0" y="242082"/>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2BB4E67-6EA8-E426-4609-F05716A54267}"/>
                  </a:ext>
                </a:extLst>
              </p:cNvPr>
              <p:cNvSpPr/>
              <p:nvPr/>
            </p:nvSpPr>
            <p:spPr>
              <a:xfrm>
                <a:off x="4262667" y="2803091"/>
                <a:ext cx="3143321" cy="389687"/>
              </a:xfrm>
              <a:custGeom>
                <a:avLst/>
                <a:gdLst>
                  <a:gd name="connsiteX0" fmla="*/ 1729550 w 1729550"/>
                  <a:gd name="connsiteY0" fmla="*/ 138443 h 380524"/>
                  <a:gd name="connsiteX1" fmla="*/ 0 w 1729550"/>
                  <a:gd name="connsiteY1" fmla="*/ 0 h 380524"/>
                  <a:gd name="connsiteX2" fmla="*/ 449704 w 1729550"/>
                  <a:gd name="connsiteY2" fmla="*/ 380525 h 380524"/>
                </a:gdLst>
                <a:ahLst/>
                <a:cxnLst>
                  <a:cxn ang="0">
                    <a:pos x="connsiteX0" y="connsiteY0"/>
                  </a:cxn>
                  <a:cxn ang="0">
                    <a:pos x="connsiteX1" y="connsiteY1"/>
                  </a:cxn>
                  <a:cxn ang="0">
                    <a:pos x="connsiteX2" y="connsiteY2"/>
                  </a:cxn>
                </a:cxnLst>
                <a:rect l="l" t="t" r="r" b="b"/>
                <a:pathLst>
                  <a:path w="1729550" h="380524">
                    <a:moveTo>
                      <a:pt x="1729550" y="138443"/>
                    </a:moveTo>
                    <a:lnTo>
                      <a:pt x="0" y="0"/>
                    </a:lnTo>
                    <a:lnTo>
                      <a:pt x="449704" y="380525"/>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EC2721B-8B53-4DFF-1FEA-8F0147F0C986}"/>
                  </a:ext>
                </a:extLst>
              </p:cNvPr>
              <p:cNvSpPr/>
              <p:nvPr/>
            </p:nvSpPr>
            <p:spPr>
              <a:xfrm>
                <a:off x="4514120" y="3192779"/>
                <a:ext cx="2095546" cy="1558750"/>
              </a:xfrm>
              <a:custGeom>
                <a:avLst/>
                <a:gdLst>
                  <a:gd name="connsiteX0" fmla="*/ 0 w 1153033"/>
                  <a:gd name="connsiteY0" fmla="*/ 784138 h 1522099"/>
                  <a:gd name="connsiteX1" fmla="*/ 311346 w 1153033"/>
                  <a:gd name="connsiteY1" fmla="*/ 0 h 1522099"/>
                  <a:gd name="connsiteX2" fmla="*/ 1153033 w 1153033"/>
                  <a:gd name="connsiteY2" fmla="*/ 1522100 h 1522099"/>
                </a:gdLst>
                <a:ahLst/>
                <a:cxnLst>
                  <a:cxn ang="0">
                    <a:pos x="connsiteX0" y="connsiteY0"/>
                  </a:cxn>
                  <a:cxn ang="0">
                    <a:pos x="connsiteX1" y="connsiteY1"/>
                  </a:cxn>
                  <a:cxn ang="0">
                    <a:pos x="connsiteX2" y="connsiteY2"/>
                  </a:cxn>
                </a:cxnLst>
                <a:rect l="l" t="t" r="r" b="b"/>
                <a:pathLst>
                  <a:path w="1153033" h="1522099">
                    <a:moveTo>
                      <a:pt x="0" y="784138"/>
                    </a:moveTo>
                    <a:lnTo>
                      <a:pt x="311346" y="0"/>
                    </a:lnTo>
                    <a:lnTo>
                      <a:pt x="1153033" y="1522100"/>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CA60E05-D3EC-D4CE-BE00-A6AC7E929384}"/>
                  </a:ext>
                </a:extLst>
              </p:cNvPr>
              <p:cNvSpPr/>
              <p:nvPr/>
            </p:nvSpPr>
            <p:spPr>
              <a:xfrm>
                <a:off x="2984266" y="4491708"/>
                <a:ext cx="2514842" cy="1723996"/>
              </a:xfrm>
              <a:custGeom>
                <a:avLst/>
                <a:gdLst>
                  <a:gd name="connsiteX0" fmla="*/ 11544 w 1383742"/>
                  <a:gd name="connsiteY0" fmla="*/ 1683459 h 1683459"/>
                  <a:gd name="connsiteX1" fmla="*/ 0 w 1383742"/>
                  <a:gd name="connsiteY1" fmla="*/ 0 h 1683459"/>
                  <a:gd name="connsiteX2" fmla="*/ 1383743 w 1383742"/>
                  <a:gd name="connsiteY2" fmla="*/ 980130 h 1683459"/>
                </a:gdLst>
                <a:ahLst/>
                <a:cxnLst>
                  <a:cxn ang="0">
                    <a:pos x="connsiteX0" y="connsiteY0"/>
                  </a:cxn>
                  <a:cxn ang="0">
                    <a:pos x="connsiteX1" y="connsiteY1"/>
                  </a:cxn>
                  <a:cxn ang="0">
                    <a:pos x="connsiteX2" y="connsiteY2"/>
                  </a:cxn>
                </a:cxnLst>
                <a:rect l="l" t="t" r="r" b="b"/>
                <a:pathLst>
                  <a:path w="1383742" h="1683459">
                    <a:moveTo>
                      <a:pt x="11544" y="1683459"/>
                    </a:moveTo>
                    <a:lnTo>
                      <a:pt x="0" y="0"/>
                    </a:lnTo>
                    <a:lnTo>
                      <a:pt x="1383743" y="980130"/>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6F38B5E-3280-EA09-D9F3-60B2C3FB8659}"/>
                  </a:ext>
                </a:extLst>
              </p:cNvPr>
              <p:cNvSpPr/>
              <p:nvPr/>
            </p:nvSpPr>
            <p:spPr>
              <a:xfrm>
                <a:off x="4451336" y="5495439"/>
                <a:ext cx="2242252" cy="1416975"/>
              </a:xfrm>
              <a:custGeom>
                <a:avLst/>
                <a:gdLst>
                  <a:gd name="connsiteX0" fmla="*/ 0 w 1233755"/>
                  <a:gd name="connsiteY0" fmla="*/ 1383657 h 1383657"/>
                  <a:gd name="connsiteX1" fmla="*/ 1233756 w 1233755"/>
                  <a:gd name="connsiteY1" fmla="*/ 184448 h 1383657"/>
                  <a:gd name="connsiteX2" fmla="*/ 576517 w 1233755"/>
                  <a:gd name="connsiteY2" fmla="*/ 0 h 1383657"/>
                </a:gdLst>
                <a:ahLst/>
                <a:cxnLst>
                  <a:cxn ang="0">
                    <a:pos x="connsiteX0" y="connsiteY0"/>
                  </a:cxn>
                  <a:cxn ang="0">
                    <a:pos x="connsiteX1" y="connsiteY1"/>
                  </a:cxn>
                  <a:cxn ang="0">
                    <a:pos x="connsiteX2" y="connsiteY2"/>
                  </a:cxn>
                </a:cxnLst>
                <a:rect l="l" t="t" r="r" b="b"/>
                <a:pathLst>
                  <a:path w="1233755" h="1383657">
                    <a:moveTo>
                      <a:pt x="0" y="1383657"/>
                    </a:moveTo>
                    <a:lnTo>
                      <a:pt x="1233756" y="184448"/>
                    </a:lnTo>
                    <a:lnTo>
                      <a:pt x="576517" y="0"/>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346B0C5-57F8-DF31-A7F3-A1CA04A2C258}"/>
                  </a:ext>
                </a:extLst>
              </p:cNvPr>
              <p:cNvSpPr/>
              <p:nvPr/>
            </p:nvSpPr>
            <p:spPr>
              <a:xfrm>
                <a:off x="6609669" y="4751530"/>
                <a:ext cx="838280" cy="932798"/>
              </a:xfrm>
              <a:custGeom>
                <a:avLst/>
                <a:gdLst>
                  <a:gd name="connsiteX0" fmla="*/ 46176 w 461247"/>
                  <a:gd name="connsiteY0" fmla="*/ 910866 h 910865"/>
                  <a:gd name="connsiteX1" fmla="*/ 0 w 461247"/>
                  <a:gd name="connsiteY1" fmla="*/ 0 h 910865"/>
                  <a:gd name="connsiteX2" fmla="*/ 461248 w 461247"/>
                  <a:gd name="connsiteY2" fmla="*/ 438160 h 910865"/>
                </a:gdLst>
                <a:ahLst/>
                <a:cxnLst>
                  <a:cxn ang="0">
                    <a:pos x="connsiteX0" y="connsiteY0"/>
                  </a:cxn>
                  <a:cxn ang="0">
                    <a:pos x="connsiteX1" y="connsiteY1"/>
                  </a:cxn>
                  <a:cxn ang="0">
                    <a:pos x="connsiteX2" y="connsiteY2"/>
                  </a:cxn>
                </a:cxnLst>
                <a:rect l="l" t="t" r="r" b="b"/>
                <a:pathLst>
                  <a:path w="461247" h="910865">
                    <a:moveTo>
                      <a:pt x="46176" y="910866"/>
                    </a:moveTo>
                    <a:lnTo>
                      <a:pt x="0" y="0"/>
                    </a:lnTo>
                    <a:lnTo>
                      <a:pt x="461248" y="438160"/>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0DF663D-ECDC-D8E9-0667-88C317F655F1}"/>
                  </a:ext>
                </a:extLst>
              </p:cNvPr>
              <p:cNvSpPr/>
              <p:nvPr/>
            </p:nvSpPr>
            <p:spPr>
              <a:xfrm>
                <a:off x="7447949" y="3936688"/>
                <a:ext cx="1278401" cy="1263551"/>
              </a:xfrm>
              <a:custGeom>
                <a:avLst/>
                <a:gdLst>
                  <a:gd name="connsiteX0" fmla="*/ 703415 w 703415"/>
                  <a:gd name="connsiteY0" fmla="*/ 1176122 h 1233841"/>
                  <a:gd name="connsiteX1" fmla="*/ 334434 w 703415"/>
                  <a:gd name="connsiteY1" fmla="*/ 0 h 1233841"/>
                  <a:gd name="connsiteX2" fmla="*/ 0 w 703415"/>
                  <a:gd name="connsiteY2" fmla="*/ 1233842 h 1233841"/>
                </a:gdLst>
                <a:ahLst/>
                <a:cxnLst>
                  <a:cxn ang="0">
                    <a:pos x="connsiteX0" y="connsiteY0"/>
                  </a:cxn>
                  <a:cxn ang="0">
                    <a:pos x="connsiteX1" y="connsiteY1"/>
                  </a:cxn>
                  <a:cxn ang="0">
                    <a:pos x="connsiteX2" y="connsiteY2"/>
                  </a:cxn>
                </a:cxnLst>
                <a:rect l="l" t="t" r="r" b="b"/>
                <a:pathLst>
                  <a:path w="703415" h="1233841">
                    <a:moveTo>
                      <a:pt x="703415" y="1176122"/>
                    </a:moveTo>
                    <a:lnTo>
                      <a:pt x="334434" y="0"/>
                    </a:lnTo>
                    <a:lnTo>
                      <a:pt x="0" y="1233842"/>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E6381AE-05B9-BFA0-F4B5-F4F81C36388A}"/>
                  </a:ext>
                </a:extLst>
              </p:cNvPr>
              <p:cNvSpPr/>
              <p:nvPr/>
            </p:nvSpPr>
            <p:spPr>
              <a:xfrm>
                <a:off x="6693590" y="5200240"/>
                <a:ext cx="796319" cy="673065"/>
              </a:xfrm>
              <a:custGeom>
                <a:avLst/>
                <a:gdLst>
                  <a:gd name="connsiteX0" fmla="*/ 0 w 438159"/>
                  <a:gd name="connsiteY0" fmla="*/ 472706 h 657239"/>
                  <a:gd name="connsiteX1" fmla="*/ 415072 w 438159"/>
                  <a:gd name="connsiteY1" fmla="*/ 0 h 657239"/>
                  <a:gd name="connsiteX2" fmla="*/ 438159 w 438159"/>
                  <a:gd name="connsiteY2" fmla="*/ 657239 h 657239"/>
                </a:gdLst>
                <a:ahLst/>
                <a:cxnLst>
                  <a:cxn ang="0">
                    <a:pos x="connsiteX0" y="connsiteY0"/>
                  </a:cxn>
                  <a:cxn ang="0">
                    <a:pos x="connsiteX1" y="connsiteY1"/>
                  </a:cxn>
                  <a:cxn ang="0">
                    <a:pos x="connsiteX2" y="connsiteY2"/>
                  </a:cxn>
                </a:cxnLst>
                <a:rect l="l" t="t" r="r" b="b"/>
                <a:pathLst>
                  <a:path w="438159" h="657239">
                    <a:moveTo>
                      <a:pt x="0" y="472706"/>
                    </a:moveTo>
                    <a:lnTo>
                      <a:pt x="415072" y="0"/>
                    </a:lnTo>
                    <a:lnTo>
                      <a:pt x="438159" y="657239"/>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8CB6C2E-0088-ABC1-FCC9-86C056FD484B}"/>
                  </a:ext>
                </a:extLst>
              </p:cNvPr>
              <p:cNvSpPr/>
              <p:nvPr/>
            </p:nvSpPr>
            <p:spPr>
              <a:xfrm>
                <a:off x="8055756" y="3936688"/>
                <a:ext cx="1487894" cy="1204441"/>
              </a:xfrm>
              <a:custGeom>
                <a:avLst/>
                <a:gdLst>
                  <a:gd name="connsiteX0" fmla="*/ 368981 w 818684"/>
                  <a:gd name="connsiteY0" fmla="*/ 1176122 h 1176121"/>
                  <a:gd name="connsiteX1" fmla="*/ 0 w 818684"/>
                  <a:gd name="connsiteY1" fmla="*/ 0 h 1176121"/>
                  <a:gd name="connsiteX2" fmla="*/ 818684 w 818684"/>
                  <a:gd name="connsiteY2" fmla="*/ 784138 h 1176121"/>
                </a:gdLst>
                <a:ahLst/>
                <a:cxnLst>
                  <a:cxn ang="0">
                    <a:pos x="connsiteX0" y="connsiteY0"/>
                  </a:cxn>
                  <a:cxn ang="0">
                    <a:pos x="connsiteX1" y="connsiteY1"/>
                  </a:cxn>
                  <a:cxn ang="0">
                    <a:pos x="connsiteX2" y="connsiteY2"/>
                  </a:cxn>
                </a:cxnLst>
                <a:rect l="l" t="t" r="r" b="b"/>
                <a:pathLst>
                  <a:path w="818684" h="1176121">
                    <a:moveTo>
                      <a:pt x="368981" y="1176122"/>
                    </a:moveTo>
                    <a:lnTo>
                      <a:pt x="0" y="0"/>
                    </a:lnTo>
                    <a:lnTo>
                      <a:pt x="818684" y="784138"/>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CC23A91-AC50-1F33-61D1-E3DABC59167B}"/>
                  </a:ext>
                </a:extLst>
              </p:cNvPr>
              <p:cNvSpPr/>
              <p:nvPr/>
            </p:nvSpPr>
            <p:spPr>
              <a:xfrm>
                <a:off x="8055756" y="3570645"/>
                <a:ext cx="1634599" cy="1169063"/>
              </a:xfrm>
              <a:custGeom>
                <a:avLst/>
                <a:gdLst>
                  <a:gd name="connsiteX0" fmla="*/ 0 w 899406"/>
                  <a:gd name="connsiteY0" fmla="*/ 357437 h 1141574"/>
                  <a:gd name="connsiteX1" fmla="*/ 899407 w 899406"/>
                  <a:gd name="connsiteY1" fmla="*/ 0 h 1141574"/>
                  <a:gd name="connsiteX2" fmla="*/ 818684 w 899406"/>
                  <a:gd name="connsiteY2" fmla="*/ 1141575 h 1141574"/>
                </a:gdLst>
                <a:ahLst/>
                <a:cxnLst>
                  <a:cxn ang="0">
                    <a:pos x="connsiteX0" y="connsiteY0"/>
                  </a:cxn>
                  <a:cxn ang="0">
                    <a:pos x="connsiteX1" y="connsiteY1"/>
                  </a:cxn>
                  <a:cxn ang="0">
                    <a:pos x="connsiteX2" y="connsiteY2"/>
                  </a:cxn>
                </a:cxnLst>
                <a:rect l="l" t="t" r="r" b="b"/>
                <a:pathLst>
                  <a:path w="899406" h="1141574">
                    <a:moveTo>
                      <a:pt x="0" y="357437"/>
                    </a:moveTo>
                    <a:lnTo>
                      <a:pt x="899407" y="0"/>
                    </a:lnTo>
                    <a:lnTo>
                      <a:pt x="818684" y="1141575"/>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A554047-3E48-BDC3-DA09-B3F0FAA364A9}"/>
                  </a:ext>
                </a:extLst>
              </p:cNvPr>
              <p:cNvSpPr/>
              <p:nvPr/>
            </p:nvSpPr>
            <p:spPr>
              <a:xfrm>
                <a:off x="10277030" y="-78059"/>
                <a:ext cx="2032760" cy="1157153"/>
              </a:xfrm>
              <a:custGeom>
                <a:avLst/>
                <a:gdLst>
                  <a:gd name="connsiteX0" fmla="*/ 0 w 1118486"/>
                  <a:gd name="connsiteY0" fmla="*/ 726418 h 1129945"/>
                  <a:gd name="connsiteX1" fmla="*/ 1118487 w 1118486"/>
                  <a:gd name="connsiteY1" fmla="*/ 0 h 1129945"/>
                  <a:gd name="connsiteX2" fmla="*/ 933954 w 1118486"/>
                  <a:gd name="connsiteY2" fmla="*/ 1129945 h 1129945"/>
                </a:gdLst>
                <a:ahLst/>
                <a:cxnLst>
                  <a:cxn ang="0">
                    <a:pos x="connsiteX0" y="connsiteY0"/>
                  </a:cxn>
                  <a:cxn ang="0">
                    <a:pos x="connsiteX1" y="connsiteY1"/>
                  </a:cxn>
                  <a:cxn ang="0">
                    <a:pos x="connsiteX2" y="connsiteY2"/>
                  </a:cxn>
                </a:cxnLst>
                <a:rect l="l" t="t" r="r" b="b"/>
                <a:pathLst>
                  <a:path w="1118486" h="1129945">
                    <a:moveTo>
                      <a:pt x="0" y="726418"/>
                    </a:moveTo>
                    <a:lnTo>
                      <a:pt x="1118487" y="0"/>
                    </a:lnTo>
                    <a:lnTo>
                      <a:pt x="933954" y="1129945"/>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B843D85-6192-2306-BDC7-BE2EE9E2DC68}"/>
                  </a:ext>
                </a:extLst>
              </p:cNvPr>
              <p:cNvSpPr/>
              <p:nvPr/>
            </p:nvSpPr>
            <p:spPr>
              <a:xfrm>
                <a:off x="6169702" y="-66325"/>
                <a:ext cx="2263233" cy="1015552"/>
              </a:xfrm>
              <a:custGeom>
                <a:avLst/>
                <a:gdLst>
                  <a:gd name="connsiteX0" fmla="*/ 0 w 1245299"/>
                  <a:gd name="connsiteY0" fmla="*/ 991674 h 991673"/>
                  <a:gd name="connsiteX1" fmla="*/ 737962 w 1245299"/>
                  <a:gd name="connsiteY1" fmla="*/ 0 h 991673"/>
                  <a:gd name="connsiteX2" fmla="*/ 1245300 w 1245299"/>
                  <a:gd name="connsiteY2" fmla="*/ 761050 h 991673"/>
                </a:gdLst>
                <a:ahLst/>
                <a:cxnLst>
                  <a:cxn ang="0">
                    <a:pos x="connsiteX0" y="connsiteY0"/>
                  </a:cxn>
                  <a:cxn ang="0">
                    <a:pos x="connsiteX1" y="connsiteY1"/>
                  </a:cxn>
                  <a:cxn ang="0">
                    <a:pos x="connsiteX2" y="connsiteY2"/>
                  </a:cxn>
                </a:cxnLst>
                <a:rect l="l" t="t" r="r" b="b"/>
                <a:pathLst>
                  <a:path w="1245299" h="991673">
                    <a:moveTo>
                      <a:pt x="0" y="991674"/>
                    </a:moveTo>
                    <a:lnTo>
                      <a:pt x="737962" y="0"/>
                    </a:lnTo>
                    <a:lnTo>
                      <a:pt x="1245300" y="761050"/>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C6A9CC-E3B6-F3DA-BBB8-41B9E77C7BCD}"/>
                  </a:ext>
                </a:extLst>
              </p:cNvPr>
              <p:cNvSpPr/>
              <p:nvPr/>
            </p:nvSpPr>
            <p:spPr>
              <a:xfrm>
                <a:off x="10968604" y="1079094"/>
                <a:ext cx="1341186" cy="1865772"/>
              </a:xfrm>
              <a:custGeom>
                <a:avLst/>
                <a:gdLst>
                  <a:gd name="connsiteX0" fmla="*/ 737962 w 737961"/>
                  <a:gd name="connsiteY0" fmla="*/ 1821902 h 1821902"/>
                  <a:gd name="connsiteX1" fmla="*/ 553429 w 737961"/>
                  <a:gd name="connsiteY1" fmla="*/ 0 h 1821902"/>
                  <a:gd name="connsiteX2" fmla="*/ 0 w 737961"/>
                  <a:gd name="connsiteY2" fmla="*/ 853317 h 1821902"/>
                </a:gdLst>
                <a:ahLst/>
                <a:cxnLst>
                  <a:cxn ang="0">
                    <a:pos x="connsiteX0" y="connsiteY0"/>
                  </a:cxn>
                  <a:cxn ang="0">
                    <a:pos x="connsiteX1" y="connsiteY1"/>
                  </a:cxn>
                  <a:cxn ang="0">
                    <a:pos x="connsiteX2" y="connsiteY2"/>
                  </a:cxn>
                </a:cxnLst>
                <a:rect l="l" t="t" r="r" b="b"/>
                <a:pathLst>
                  <a:path w="737961" h="1821902">
                    <a:moveTo>
                      <a:pt x="737962" y="1821902"/>
                    </a:moveTo>
                    <a:lnTo>
                      <a:pt x="553429" y="0"/>
                    </a:lnTo>
                    <a:lnTo>
                      <a:pt x="0" y="853317"/>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A577AC5-AA9E-7F62-6351-2E3C1269EE73}"/>
                  </a:ext>
                </a:extLst>
              </p:cNvPr>
              <p:cNvSpPr/>
              <p:nvPr/>
            </p:nvSpPr>
            <p:spPr>
              <a:xfrm>
                <a:off x="10989586" y="2944867"/>
                <a:ext cx="1320206" cy="1015465"/>
              </a:xfrm>
              <a:custGeom>
                <a:avLst/>
                <a:gdLst>
                  <a:gd name="connsiteX0" fmla="*/ 0 w 726417"/>
                  <a:gd name="connsiteY0" fmla="*/ 69179 h 991588"/>
                  <a:gd name="connsiteX1" fmla="*/ 726417 w 726417"/>
                  <a:gd name="connsiteY1" fmla="*/ 0 h 991588"/>
                  <a:gd name="connsiteX2" fmla="*/ 34546 w 726417"/>
                  <a:gd name="connsiteY2" fmla="*/ 991588 h 991588"/>
                </a:gdLst>
                <a:ahLst/>
                <a:cxnLst>
                  <a:cxn ang="0">
                    <a:pos x="connsiteX0" y="connsiteY0"/>
                  </a:cxn>
                  <a:cxn ang="0">
                    <a:pos x="connsiteX1" y="connsiteY1"/>
                  </a:cxn>
                  <a:cxn ang="0">
                    <a:pos x="connsiteX2" y="connsiteY2"/>
                  </a:cxn>
                </a:cxnLst>
                <a:rect l="l" t="t" r="r" b="b"/>
                <a:pathLst>
                  <a:path w="726417" h="991588">
                    <a:moveTo>
                      <a:pt x="0" y="69179"/>
                    </a:moveTo>
                    <a:lnTo>
                      <a:pt x="726417" y="0"/>
                    </a:lnTo>
                    <a:lnTo>
                      <a:pt x="34546" y="991588"/>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D20E15B-5437-1155-5321-80FCA8517B7A}"/>
                  </a:ext>
                </a:extLst>
              </p:cNvPr>
              <p:cNvSpPr/>
              <p:nvPr/>
            </p:nvSpPr>
            <p:spPr>
              <a:xfrm>
                <a:off x="11052371" y="3960332"/>
                <a:ext cx="1152674" cy="1169063"/>
              </a:xfrm>
              <a:custGeom>
                <a:avLst/>
                <a:gdLst>
                  <a:gd name="connsiteX0" fmla="*/ 634237 w 634236"/>
                  <a:gd name="connsiteY0" fmla="*/ 1141575 h 1141574"/>
                  <a:gd name="connsiteX1" fmla="*/ 0 w 634236"/>
                  <a:gd name="connsiteY1" fmla="*/ 0 h 1141574"/>
                  <a:gd name="connsiteX2" fmla="*/ 11544 w 634236"/>
                  <a:gd name="connsiteY2" fmla="*/ 645695 h 1141574"/>
                </a:gdLst>
                <a:ahLst/>
                <a:cxnLst>
                  <a:cxn ang="0">
                    <a:pos x="connsiteX0" y="connsiteY0"/>
                  </a:cxn>
                  <a:cxn ang="0">
                    <a:pos x="connsiteX1" y="connsiteY1"/>
                  </a:cxn>
                  <a:cxn ang="0">
                    <a:pos x="connsiteX2" y="connsiteY2"/>
                  </a:cxn>
                </a:cxnLst>
                <a:rect l="l" t="t" r="r" b="b"/>
                <a:pathLst>
                  <a:path w="634236" h="1141574">
                    <a:moveTo>
                      <a:pt x="634237" y="1141575"/>
                    </a:moveTo>
                    <a:lnTo>
                      <a:pt x="0" y="0"/>
                    </a:lnTo>
                    <a:lnTo>
                      <a:pt x="11544" y="645695"/>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F1B1030-CABA-3D96-BFA1-F3654C34E9B8}"/>
                  </a:ext>
                </a:extLst>
              </p:cNvPr>
              <p:cNvSpPr/>
              <p:nvPr/>
            </p:nvSpPr>
            <p:spPr>
              <a:xfrm>
                <a:off x="10360953" y="5129395"/>
                <a:ext cx="1844092" cy="920976"/>
              </a:xfrm>
              <a:custGeom>
                <a:avLst/>
                <a:gdLst>
                  <a:gd name="connsiteX0" fmla="*/ 0 w 1014675"/>
                  <a:gd name="connsiteY0" fmla="*/ 391984 h 899321"/>
                  <a:gd name="connsiteX1" fmla="*/ 1014676 w 1014675"/>
                  <a:gd name="connsiteY1" fmla="*/ 0 h 899321"/>
                  <a:gd name="connsiteX2" fmla="*/ 784052 w 1014675"/>
                  <a:gd name="connsiteY2" fmla="*/ 899321 h 899321"/>
                </a:gdLst>
                <a:ahLst/>
                <a:cxnLst>
                  <a:cxn ang="0">
                    <a:pos x="connsiteX0" y="connsiteY0"/>
                  </a:cxn>
                  <a:cxn ang="0">
                    <a:pos x="connsiteX1" y="connsiteY1"/>
                  </a:cxn>
                  <a:cxn ang="0">
                    <a:pos x="connsiteX2" y="connsiteY2"/>
                  </a:cxn>
                </a:cxnLst>
                <a:rect l="l" t="t" r="r" b="b"/>
                <a:pathLst>
                  <a:path w="1014675" h="899321">
                    <a:moveTo>
                      <a:pt x="0" y="391984"/>
                    </a:moveTo>
                    <a:lnTo>
                      <a:pt x="1014676" y="0"/>
                    </a:lnTo>
                    <a:lnTo>
                      <a:pt x="784052" y="899321"/>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F54428B-2A7E-88D1-D575-584356F60A8F}"/>
                  </a:ext>
                </a:extLst>
              </p:cNvPr>
              <p:cNvSpPr/>
              <p:nvPr/>
            </p:nvSpPr>
            <p:spPr>
              <a:xfrm>
                <a:off x="10067538" y="6369216"/>
                <a:ext cx="2263233" cy="566841"/>
              </a:xfrm>
              <a:custGeom>
                <a:avLst/>
                <a:gdLst>
                  <a:gd name="connsiteX0" fmla="*/ 1245300 w 1245299"/>
                  <a:gd name="connsiteY0" fmla="*/ 553514 h 553513"/>
                  <a:gd name="connsiteX1" fmla="*/ 126813 w 1245299"/>
                  <a:gd name="connsiteY1" fmla="*/ 0 h 553513"/>
                  <a:gd name="connsiteX2" fmla="*/ 0 w 1245299"/>
                  <a:gd name="connsiteY2" fmla="*/ 415157 h 553513"/>
                </a:gdLst>
                <a:ahLst/>
                <a:cxnLst>
                  <a:cxn ang="0">
                    <a:pos x="connsiteX0" y="connsiteY0"/>
                  </a:cxn>
                  <a:cxn ang="0">
                    <a:pos x="connsiteX1" y="connsiteY1"/>
                  </a:cxn>
                  <a:cxn ang="0">
                    <a:pos x="connsiteX2" y="connsiteY2"/>
                  </a:cxn>
                </a:cxnLst>
                <a:rect l="l" t="t" r="r" b="b"/>
                <a:pathLst>
                  <a:path w="1245299" h="553513">
                    <a:moveTo>
                      <a:pt x="1245300" y="553514"/>
                    </a:moveTo>
                    <a:lnTo>
                      <a:pt x="126813" y="0"/>
                    </a:lnTo>
                    <a:lnTo>
                      <a:pt x="0" y="415157"/>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F6EE21F-87CA-A379-7CAF-DFF55148976A}"/>
                  </a:ext>
                </a:extLst>
              </p:cNvPr>
              <p:cNvSpPr/>
              <p:nvPr/>
            </p:nvSpPr>
            <p:spPr>
              <a:xfrm>
                <a:off x="7489909" y="5873305"/>
                <a:ext cx="1508874" cy="1062753"/>
              </a:xfrm>
              <a:custGeom>
                <a:avLst/>
                <a:gdLst>
                  <a:gd name="connsiteX0" fmla="*/ 392069 w 830228"/>
                  <a:gd name="connsiteY0" fmla="*/ 1037764 h 1037764"/>
                  <a:gd name="connsiteX1" fmla="*/ 0 w 830228"/>
                  <a:gd name="connsiteY1" fmla="*/ 0 h 1037764"/>
                  <a:gd name="connsiteX2" fmla="*/ 830228 w 830228"/>
                  <a:gd name="connsiteY2" fmla="*/ 415071 h 1037764"/>
                </a:gdLst>
                <a:ahLst/>
                <a:cxnLst>
                  <a:cxn ang="0">
                    <a:pos x="connsiteX0" y="connsiteY0"/>
                  </a:cxn>
                  <a:cxn ang="0">
                    <a:pos x="connsiteX1" y="connsiteY1"/>
                  </a:cxn>
                  <a:cxn ang="0">
                    <a:pos x="connsiteX2" y="connsiteY2"/>
                  </a:cxn>
                </a:cxnLst>
                <a:rect l="l" t="t" r="r" b="b"/>
                <a:pathLst>
                  <a:path w="830228" h="1037764">
                    <a:moveTo>
                      <a:pt x="392069" y="1037764"/>
                    </a:moveTo>
                    <a:lnTo>
                      <a:pt x="0" y="0"/>
                    </a:lnTo>
                    <a:lnTo>
                      <a:pt x="830228" y="415071"/>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832D592-4F0B-1F6F-C8FD-A3B0050DA6E8}"/>
                  </a:ext>
                </a:extLst>
              </p:cNvPr>
              <p:cNvSpPr/>
              <p:nvPr/>
            </p:nvSpPr>
            <p:spPr>
              <a:xfrm>
                <a:off x="7489909" y="5141130"/>
                <a:ext cx="1508874" cy="1157241"/>
              </a:xfrm>
              <a:custGeom>
                <a:avLst/>
                <a:gdLst>
                  <a:gd name="connsiteX0" fmla="*/ 0 w 830228"/>
                  <a:gd name="connsiteY0" fmla="*/ 714959 h 1130030"/>
                  <a:gd name="connsiteX1" fmla="*/ 680328 w 830228"/>
                  <a:gd name="connsiteY1" fmla="*/ 0 h 1130030"/>
                  <a:gd name="connsiteX2" fmla="*/ 830228 w 830228"/>
                  <a:gd name="connsiteY2" fmla="*/ 1130031 h 1130030"/>
                </a:gdLst>
                <a:ahLst/>
                <a:cxnLst>
                  <a:cxn ang="0">
                    <a:pos x="connsiteX0" y="connsiteY0"/>
                  </a:cxn>
                  <a:cxn ang="0">
                    <a:pos x="connsiteX1" y="connsiteY1"/>
                  </a:cxn>
                  <a:cxn ang="0">
                    <a:pos x="connsiteX2" y="connsiteY2"/>
                  </a:cxn>
                </a:cxnLst>
                <a:rect l="l" t="t" r="r" b="b"/>
                <a:pathLst>
                  <a:path w="830228" h="1130030">
                    <a:moveTo>
                      <a:pt x="0" y="714959"/>
                    </a:moveTo>
                    <a:lnTo>
                      <a:pt x="680328" y="0"/>
                    </a:lnTo>
                    <a:lnTo>
                      <a:pt x="830228" y="1130031"/>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58A9F04-EA5B-9A50-B4FE-3B0F4B4472CB}"/>
                  </a:ext>
                </a:extLst>
              </p:cNvPr>
              <p:cNvSpPr/>
              <p:nvPr/>
            </p:nvSpPr>
            <p:spPr>
              <a:xfrm>
                <a:off x="8558664" y="1338916"/>
                <a:ext cx="1278245" cy="1086309"/>
              </a:xfrm>
              <a:custGeom>
                <a:avLst/>
                <a:gdLst>
                  <a:gd name="connsiteX0" fmla="*/ 0 w 703329"/>
                  <a:gd name="connsiteY0" fmla="*/ 1060767 h 1060766"/>
                  <a:gd name="connsiteX1" fmla="*/ 703330 w 703329"/>
                  <a:gd name="connsiteY1" fmla="*/ 864775 h 1060766"/>
                  <a:gd name="connsiteX2" fmla="*/ 380525 w 703329"/>
                  <a:gd name="connsiteY2" fmla="*/ 0 h 1060766"/>
                </a:gdLst>
                <a:ahLst/>
                <a:cxnLst>
                  <a:cxn ang="0">
                    <a:pos x="connsiteX0" y="connsiteY0"/>
                  </a:cxn>
                  <a:cxn ang="0">
                    <a:pos x="connsiteX1" y="connsiteY1"/>
                  </a:cxn>
                  <a:cxn ang="0">
                    <a:pos x="connsiteX2" y="connsiteY2"/>
                  </a:cxn>
                </a:cxnLst>
                <a:rect l="l" t="t" r="r" b="b"/>
                <a:pathLst>
                  <a:path w="703329" h="1060766">
                    <a:moveTo>
                      <a:pt x="0" y="1060767"/>
                    </a:moveTo>
                    <a:lnTo>
                      <a:pt x="703330" y="864775"/>
                    </a:lnTo>
                    <a:lnTo>
                      <a:pt x="380525" y="0"/>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0A1540-F1CD-6360-A1E8-C654B7234A00}"/>
                  </a:ext>
                </a:extLst>
              </p:cNvPr>
              <p:cNvSpPr/>
              <p:nvPr/>
            </p:nvSpPr>
            <p:spPr>
              <a:xfrm>
                <a:off x="7909050" y="1338916"/>
                <a:ext cx="1341186" cy="1086309"/>
              </a:xfrm>
              <a:custGeom>
                <a:avLst/>
                <a:gdLst>
                  <a:gd name="connsiteX0" fmla="*/ 357437 w 737961"/>
                  <a:gd name="connsiteY0" fmla="*/ 1060767 h 1060766"/>
                  <a:gd name="connsiteX1" fmla="*/ 0 w 737961"/>
                  <a:gd name="connsiteY1" fmla="*/ 172904 h 1060766"/>
                  <a:gd name="connsiteX2" fmla="*/ 737962 w 737961"/>
                  <a:gd name="connsiteY2" fmla="*/ 0 h 1060766"/>
                </a:gdLst>
                <a:ahLst/>
                <a:cxnLst>
                  <a:cxn ang="0">
                    <a:pos x="connsiteX0" y="connsiteY0"/>
                  </a:cxn>
                  <a:cxn ang="0">
                    <a:pos x="connsiteX1" y="connsiteY1"/>
                  </a:cxn>
                  <a:cxn ang="0">
                    <a:pos x="connsiteX2" y="connsiteY2"/>
                  </a:cxn>
                </a:cxnLst>
                <a:rect l="l" t="t" r="r" b="b"/>
                <a:pathLst>
                  <a:path w="737961" h="1060766">
                    <a:moveTo>
                      <a:pt x="357437" y="1060767"/>
                    </a:moveTo>
                    <a:lnTo>
                      <a:pt x="0" y="172904"/>
                    </a:lnTo>
                    <a:lnTo>
                      <a:pt x="737962" y="0"/>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80F09AD-F47D-8EBF-D80A-871CBD8F75F8}"/>
                  </a:ext>
                </a:extLst>
              </p:cNvPr>
              <p:cNvSpPr/>
              <p:nvPr/>
            </p:nvSpPr>
            <p:spPr>
              <a:xfrm>
                <a:off x="9250238" y="665851"/>
                <a:ext cx="1655582" cy="673065"/>
              </a:xfrm>
              <a:custGeom>
                <a:avLst/>
                <a:gdLst>
                  <a:gd name="connsiteX0" fmla="*/ 910951 w 910951"/>
                  <a:gd name="connsiteY0" fmla="*/ 449618 h 657239"/>
                  <a:gd name="connsiteX1" fmla="*/ 564973 w 910951"/>
                  <a:gd name="connsiteY1" fmla="*/ 0 h 657239"/>
                  <a:gd name="connsiteX2" fmla="*/ 0 w 910951"/>
                  <a:gd name="connsiteY2" fmla="*/ 657239 h 657239"/>
                </a:gdLst>
                <a:ahLst/>
                <a:cxnLst>
                  <a:cxn ang="0">
                    <a:pos x="connsiteX0" y="connsiteY0"/>
                  </a:cxn>
                  <a:cxn ang="0">
                    <a:pos x="connsiteX1" y="connsiteY1"/>
                  </a:cxn>
                  <a:cxn ang="0">
                    <a:pos x="connsiteX2" y="connsiteY2"/>
                  </a:cxn>
                </a:cxnLst>
                <a:rect l="l" t="t" r="r" b="b"/>
                <a:pathLst>
                  <a:path w="910951" h="657239">
                    <a:moveTo>
                      <a:pt x="910951" y="449618"/>
                    </a:moveTo>
                    <a:lnTo>
                      <a:pt x="564973" y="0"/>
                    </a:lnTo>
                    <a:lnTo>
                      <a:pt x="0" y="657239"/>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7FC88CF-0B94-8839-AEF1-C3900AAD9800}"/>
                  </a:ext>
                </a:extLst>
              </p:cNvPr>
              <p:cNvSpPr/>
              <p:nvPr/>
            </p:nvSpPr>
            <p:spPr>
              <a:xfrm>
                <a:off x="8432936" y="665851"/>
                <a:ext cx="1844092" cy="673065"/>
              </a:xfrm>
              <a:custGeom>
                <a:avLst/>
                <a:gdLst>
                  <a:gd name="connsiteX0" fmla="*/ 0 w 1014675"/>
                  <a:gd name="connsiteY0" fmla="*/ 46091 h 657239"/>
                  <a:gd name="connsiteX1" fmla="*/ 1014676 w 1014675"/>
                  <a:gd name="connsiteY1" fmla="*/ 0 h 657239"/>
                  <a:gd name="connsiteX2" fmla="*/ 449703 w 1014675"/>
                  <a:gd name="connsiteY2" fmla="*/ 657239 h 657239"/>
                </a:gdLst>
                <a:ahLst/>
                <a:cxnLst>
                  <a:cxn ang="0">
                    <a:pos x="connsiteX0" y="connsiteY0"/>
                  </a:cxn>
                  <a:cxn ang="0">
                    <a:pos x="connsiteX1" y="connsiteY1"/>
                  </a:cxn>
                  <a:cxn ang="0">
                    <a:pos x="connsiteX2" y="connsiteY2"/>
                  </a:cxn>
                </a:cxnLst>
                <a:rect l="l" t="t" r="r" b="b"/>
                <a:pathLst>
                  <a:path w="1014675" h="657239">
                    <a:moveTo>
                      <a:pt x="0" y="46091"/>
                    </a:moveTo>
                    <a:lnTo>
                      <a:pt x="1014676" y="0"/>
                    </a:lnTo>
                    <a:lnTo>
                      <a:pt x="449703" y="657239"/>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8BE7DE8-DE2E-9B72-88A3-DB5CAC29B733}"/>
                  </a:ext>
                </a:extLst>
              </p:cNvPr>
              <p:cNvSpPr/>
              <p:nvPr/>
            </p:nvSpPr>
            <p:spPr>
              <a:xfrm>
                <a:off x="8432936" y="-66325"/>
                <a:ext cx="1844092" cy="779375"/>
              </a:xfrm>
              <a:custGeom>
                <a:avLst/>
                <a:gdLst>
                  <a:gd name="connsiteX0" fmla="*/ 0 w 1014675"/>
                  <a:gd name="connsiteY0" fmla="*/ 761050 h 761049"/>
                  <a:gd name="connsiteX1" fmla="*/ 1014676 w 1014675"/>
                  <a:gd name="connsiteY1" fmla="*/ 714959 h 761049"/>
                  <a:gd name="connsiteX2" fmla="*/ 887863 w 1014675"/>
                  <a:gd name="connsiteY2" fmla="*/ 0 h 761049"/>
                </a:gdLst>
                <a:ahLst/>
                <a:cxnLst>
                  <a:cxn ang="0">
                    <a:pos x="connsiteX0" y="connsiteY0"/>
                  </a:cxn>
                  <a:cxn ang="0">
                    <a:pos x="connsiteX1" y="connsiteY1"/>
                  </a:cxn>
                  <a:cxn ang="0">
                    <a:pos x="connsiteX2" y="connsiteY2"/>
                  </a:cxn>
                </a:cxnLst>
                <a:rect l="l" t="t" r="r" b="b"/>
                <a:pathLst>
                  <a:path w="1014675" h="761049">
                    <a:moveTo>
                      <a:pt x="0" y="761050"/>
                    </a:moveTo>
                    <a:lnTo>
                      <a:pt x="1014676" y="714959"/>
                    </a:lnTo>
                    <a:lnTo>
                      <a:pt x="887863" y="0"/>
                    </a:lnTo>
                    <a:close/>
                  </a:path>
                </a:pathLst>
              </a:custGeom>
              <a:solidFill>
                <a:schemeClr val="bg1">
                  <a:lumMod val="50000"/>
                  <a:alpha val="0"/>
                </a:schemeClr>
              </a:solidFill>
              <a:ln w="85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B48CD42-611E-2E06-751D-6FA0E0408C3A}"/>
                  </a:ext>
                </a:extLst>
              </p:cNvPr>
              <p:cNvSpPr/>
              <p:nvPr/>
            </p:nvSpPr>
            <p:spPr>
              <a:xfrm>
                <a:off x="804953" y="5353751"/>
                <a:ext cx="1005812" cy="1570485"/>
              </a:xfrm>
              <a:custGeom>
                <a:avLst/>
                <a:gdLst>
                  <a:gd name="connsiteX0" fmla="*/ 403527 w 553428"/>
                  <a:gd name="connsiteY0" fmla="*/ 1533559 h 1533558"/>
                  <a:gd name="connsiteX1" fmla="*/ 553429 w 553428"/>
                  <a:gd name="connsiteY1" fmla="*/ 0 h 1533558"/>
                  <a:gd name="connsiteX2" fmla="*/ 0 w 553428"/>
                  <a:gd name="connsiteY2" fmla="*/ 34546 h 1533558"/>
                </a:gdLst>
                <a:ahLst/>
                <a:cxnLst>
                  <a:cxn ang="0">
                    <a:pos x="connsiteX0" y="connsiteY0"/>
                  </a:cxn>
                  <a:cxn ang="0">
                    <a:pos x="connsiteX1" y="connsiteY1"/>
                  </a:cxn>
                  <a:cxn ang="0">
                    <a:pos x="connsiteX2" y="connsiteY2"/>
                  </a:cxn>
                </a:cxnLst>
                <a:rect l="l" t="t" r="r" b="b"/>
                <a:pathLst>
                  <a:path w="553428" h="1533558">
                    <a:moveTo>
                      <a:pt x="403527" y="1533559"/>
                    </a:moveTo>
                    <a:lnTo>
                      <a:pt x="553429" y="0"/>
                    </a:lnTo>
                    <a:lnTo>
                      <a:pt x="0" y="34546"/>
                    </a:lnTo>
                    <a:close/>
                  </a:path>
                </a:pathLst>
              </a:custGeom>
              <a:solidFill>
                <a:schemeClr val="bg1">
                  <a:lumMod val="50000"/>
                  <a:alpha val="0"/>
                </a:schemeClr>
              </a:solidFill>
              <a:ln w="8540" cap="flat">
                <a:noFill/>
                <a:prstDash val="solid"/>
                <a:miter/>
              </a:ln>
            </p:spPr>
            <p:txBody>
              <a:bodyPr rtlCol="0" anchor="ctr"/>
              <a:lstStyle/>
              <a:p>
                <a:endParaRPr lang="en-US"/>
              </a:p>
            </p:txBody>
          </p:sp>
          <p:grpSp>
            <p:nvGrpSpPr>
              <p:cNvPr id="41" name="Group 40">
                <a:extLst>
                  <a:ext uri="{FF2B5EF4-FFF2-40B4-BE49-F238E27FC236}">
                    <a16:creationId xmlns:a16="http://schemas.microsoft.com/office/drawing/2014/main" id="{8F93067B-3C07-1312-616E-B62480FC8AAB}"/>
                  </a:ext>
                </a:extLst>
              </p:cNvPr>
              <p:cNvGrpSpPr/>
              <p:nvPr/>
            </p:nvGrpSpPr>
            <p:grpSpPr>
              <a:xfrm>
                <a:off x="1810767" y="-78059"/>
                <a:ext cx="10499023" cy="7014117"/>
                <a:chOff x="1810767" y="-78059"/>
                <a:chExt cx="10499023" cy="7014117"/>
              </a:xfrm>
            </p:grpSpPr>
            <p:sp>
              <p:nvSpPr>
                <p:cNvPr id="103" name="Freeform: Shape 102">
                  <a:extLst>
                    <a:ext uri="{FF2B5EF4-FFF2-40B4-BE49-F238E27FC236}">
                      <a16:creationId xmlns:a16="http://schemas.microsoft.com/office/drawing/2014/main" id="{EFB5060B-D303-10D2-49B5-D28ADB8FC8BB}"/>
                    </a:ext>
                  </a:extLst>
                </p:cNvPr>
                <p:cNvSpPr/>
                <p:nvPr/>
              </p:nvSpPr>
              <p:spPr>
                <a:xfrm>
                  <a:off x="4262667" y="949228"/>
                  <a:ext cx="3143321" cy="1995639"/>
                </a:xfrm>
                <a:custGeom>
                  <a:avLst/>
                  <a:gdLst>
                    <a:gd name="connsiteX0" fmla="*/ 1729550 w 1729550"/>
                    <a:gd name="connsiteY0" fmla="*/ 1948715 h 1948715"/>
                    <a:gd name="connsiteX1" fmla="*/ 0 w 1729550"/>
                    <a:gd name="connsiteY1" fmla="*/ 1810273 h 1948715"/>
                    <a:gd name="connsiteX2" fmla="*/ 1049308 w 1729550"/>
                    <a:gd name="connsiteY2" fmla="*/ 0 h 1948715"/>
                  </a:gdLst>
                  <a:ahLst/>
                  <a:cxnLst>
                    <a:cxn ang="0">
                      <a:pos x="connsiteX0" y="connsiteY0"/>
                    </a:cxn>
                    <a:cxn ang="0">
                      <a:pos x="connsiteX1" y="connsiteY1"/>
                    </a:cxn>
                    <a:cxn ang="0">
                      <a:pos x="connsiteX2" y="connsiteY2"/>
                    </a:cxn>
                  </a:cxnLst>
                  <a:rect l="l" t="t" r="r" b="b"/>
                  <a:pathLst>
                    <a:path w="1729550" h="1948715">
                      <a:moveTo>
                        <a:pt x="1729550" y="1948715"/>
                      </a:moveTo>
                      <a:lnTo>
                        <a:pt x="0" y="1810273"/>
                      </a:lnTo>
                      <a:lnTo>
                        <a:pt x="1049308" y="0"/>
                      </a:lnTo>
                      <a:close/>
                    </a:path>
                  </a:pathLst>
                </a:custGeom>
                <a:solidFill>
                  <a:schemeClr val="bg1">
                    <a:lumMod val="50000"/>
                    <a:alpha val="5000"/>
                  </a:schemeClr>
                </a:solidFill>
                <a:ln w="85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F482C22-0D3D-DB23-DED2-26653280EBA6}"/>
                    </a:ext>
                  </a:extLst>
                </p:cNvPr>
                <p:cNvSpPr/>
                <p:nvPr/>
              </p:nvSpPr>
              <p:spPr>
                <a:xfrm>
                  <a:off x="4451336" y="5684329"/>
                  <a:ext cx="3751128" cy="1251729"/>
                </a:xfrm>
                <a:custGeom>
                  <a:avLst/>
                  <a:gdLst>
                    <a:gd name="connsiteX0" fmla="*/ 2063984 w 2063984"/>
                    <a:gd name="connsiteY0" fmla="*/ 1222297 h 1222297"/>
                    <a:gd name="connsiteX1" fmla="*/ 0 w 2063984"/>
                    <a:gd name="connsiteY1" fmla="*/ 1199209 h 1222297"/>
                    <a:gd name="connsiteX2" fmla="*/ 1233756 w 2063984"/>
                    <a:gd name="connsiteY2" fmla="*/ 0 h 1222297"/>
                  </a:gdLst>
                  <a:ahLst/>
                  <a:cxnLst>
                    <a:cxn ang="0">
                      <a:pos x="connsiteX0" y="connsiteY0"/>
                    </a:cxn>
                    <a:cxn ang="0">
                      <a:pos x="connsiteX1" y="connsiteY1"/>
                    </a:cxn>
                    <a:cxn ang="0">
                      <a:pos x="connsiteX2" y="connsiteY2"/>
                    </a:cxn>
                  </a:cxnLst>
                  <a:rect l="l" t="t" r="r" b="b"/>
                  <a:pathLst>
                    <a:path w="2063984" h="1222297">
                      <a:moveTo>
                        <a:pt x="2063984" y="1222297"/>
                      </a:moveTo>
                      <a:lnTo>
                        <a:pt x="0" y="1199209"/>
                      </a:lnTo>
                      <a:lnTo>
                        <a:pt x="1233756" y="0"/>
                      </a:lnTo>
                      <a:close/>
                    </a:path>
                  </a:pathLst>
                </a:custGeom>
                <a:solidFill>
                  <a:schemeClr val="bg1">
                    <a:lumMod val="50000"/>
                    <a:alpha val="5000"/>
                  </a:schemeClr>
                </a:solidFill>
                <a:ln w="85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57665B5-E9F7-8E0B-485B-6D3157AA6AF2}"/>
                    </a:ext>
                  </a:extLst>
                </p:cNvPr>
                <p:cNvSpPr/>
                <p:nvPr/>
              </p:nvSpPr>
              <p:spPr>
                <a:xfrm>
                  <a:off x="3571093" y="-78059"/>
                  <a:ext cx="2598609" cy="1735818"/>
                </a:xfrm>
                <a:custGeom>
                  <a:avLst/>
                  <a:gdLst>
                    <a:gd name="connsiteX0" fmla="*/ 1429833 w 1429833"/>
                    <a:gd name="connsiteY0" fmla="*/ 1003132 h 1695003"/>
                    <a:gd name="connsiteX1" fmla="*/ 345893 w 1429833"/>
                    <a:gd name="connsiteY1" fmla="*/ 0 h 1695003"/>
                    <a:gd name="connsiteX2" fmla="*/ 0 w 1429833"/>
                    <a:gd name="connsiteY2" fmla="*/ 1695003 h 1695003"/>
                  </a:gdLst>
                  <a:ahLst/>
                  <a:cxnLst>
                    <a:cxn ang="0">
                      <a:pos x="connsiteX0" y="connsiteY0"/>
                    </a:cxn>
                    <a:cxn ang="0">
                      <a:pos x="connsiteX1" y="connsiteY1"/>
                    </a:cxn>
                    <a:cxn ang="0">
                      <a:pos x="connsiteX2" y="connsiteY2"/>
                    </a:cxn>
                  </a:cxnLst>
                  <a:rect l="l" t="t" r="r" b="b"/>
                  <a:pathLst>
                    <a:path w="1429833" h="1695003">
                      <a:moveTo>
                        <a:pt x="1429833" y="1003132"/>
                      </a:moveTo>
                      <a:lnTo>
                        <a:pt x="345893" y="0"/>
                      </a:lnTo>
                      <a:lnTo>
                        <a:pt x="0" y="1695003"/>
                      </a:lnTo>
                      <a:close/>
                    </a:path>
                  </a:pathLst>
                </a:custGeom>
                <a:solidFill>
                  <a:schemeClr val="bg1">
                    <a:lumMod val="50000"/>
                    <a:alpha val="5000"/>
                  </a:schemeClr>
                </a:solidFill>
                <a:ln w="85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3A33F33-DFA8-53AC-DA6A-F80EB7637028}"/>
                    </a:ext>
                  </a:extLst>
                </p:cNvPr>
                <p:cNvSpPr/>
                <p:nvPr/>
              </p:nvSpPr>
              <p:spPr>
                <a:xfrm>
                  <a:off x="5079969" y="3192779"/>
                  <a:ext cx="2975787" cy="1558750"/>
                </a:xfrm>
                <a:custGeom>
                  <a:avLst/>
                  <a:gdLst>
                    <a:gd name="connsiteX0" fmla="*/ 1637369 w 1637368"/>
                    <a:gd name="connsiteY0" fmla="*/ 726418 h 1522099"/>
                    <a:gd name="connsiteX1" fmla="*/ 0 w 1637368"/>
                    <a:gd name="connsiteY1" fmla="*/ 0 h 1522099"/>
                    <a:gd name="connsiteX2" fmla="*/ 841687 w 1637368"/>
                    <a:gd name="connsiteY2" fmla="*/ 1522100 h 1522099"/>
                  </a:gdLst>
                  <a:ahLst/>
                  <a:cxnLst>
                    <a:cxn ang="0">
                      <a:pos x="connsiteX0" y="connsiteY0"/>
                    </a:cxn>
                    <a:cxn ang="0">
                      <a:pos x="connsiteX1" y="connsiteY1"/>
                    </a:cxn>
                    <a:cxn ang="0">
                      <a:pos x="connsiteX2" y="connsiteY2"/>
                    </a:cxn>
                  </a:cxnLst>
                  <a:rect l="l" t="t" r="r" b="b"/>
                  <a:pathLst>
                    <a:path w="1637368" h="1522099">
                      <a:moveTo>
                        <a:pt x="1637369" y="726418"/>
                      </a:moveTo>
                      <a:lnTo>
                        <a:pt x="0" y="0"/>
                      </a:lnTo>
                      <a:lnTo>
                        <a:pt x="841687" y="1522100"/>
                      </a:lnTo>
                      <a:close/>
                    </a:path>
                  </a:pathLst>
                </a:custGeom>
                <a:solidFill>
                  <a:schemeClr val="bg1">
                    <a:lumMod val="50000"/>
                    <a:alpha val="5000"/>
                  </a:schemeClr>
                </a:solidFill>
                <a:ln w="85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DB3FA53-B32F-7345-2D99-972D7B0AE1CE}"/>
                    </a:ext>
                  </a:extLst>
                </p:cNvPr>
                <p:cNvSpPr/>
                <p:nvPr/>
              </p:nvSpPr>
              <p:spPr>
                <a:xfrm>
                  <a:off x="2984266" y="3995798"/>
                  <a:ext cx="2514842" cy="1499640"/>
                </a:xfrm>
                <a:custGeom>
                  <a:avLst/>
                  <a:gdLst>
                    <a:gd name="connsiteX0" fmla="*/ 0 w 1383742"/>
                    <a:gd name="connsiteY0" fmla="*/ 484250 h 1464379"/>
                    <a:gd name="connsiteX1" fmla="*/ 841773 w 1383742"/>
                    <a:gd name="connsiteY1" fmla="*/ 0 h 1464379"/>
                    <a:gd name="connsiteX2" fmla="*/ 1383743 w 1383742"/>
                    <a:gd name="connsiteY2" fmla="*/ 1464380 h 1464379"/>
                  </a:gdLst>
                  <a:ahLst/>
                  <a:cxnLst>
                    <a:cxn ang="0">
                      <a:pos x="connsiteX0" y="connsiteY0"/>
                    </a:cxn>
                    <a:cxn ang="0">
                      <a:pos x="connsiteX1" y="connsiteY1"/>
                    </a:cxn>
                    <a:cxn ang="0">
                      <a:pos x="connsiteX2" y="connsiteY2"/>
                    </a:cxn>
                  </a:cxnLst>
                  <a:rect l="l" t="t" r="r" b="b"/>
                  <a:pathLst>
                    <a:path w="1383742" h="1464379">
                      <a:moveTo>
                        <a:pt x="0" y="484250"/>
                      </a:moveTo>
                      <a:lnTo>
                        <a:pt x="841773" y="0"/>
                      </a:lnTo>
                      <a:lnTo>
                        <a:pt x="1383743" y="1464380"/>
                      </a:lnTo>
                      <a:close/>
                    </a:path>
                  </a:pathLst>
                </a:custGeom>
                <a:solidFill>
                  <a:schemeClr val="bg1">
                    <a:lumMod val="50000"/>
                    <a:alpha val="5000"/>
                  </a:schemeClr>
                </a:solidFill>
                <a:ln w="85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28754BB-AAF3-3FFD-9A69-E844E6B14E9F}"/>
                    </a:ext>
                  </a:extLst>
                </p:cNvPr>
                <p:cNvSpPr/>
                <p:nvPr/>
              </p:nvSpPr>
              <p:spPr>
                <a:xfrm>
                  <a:off x="3005247" y="5495439"/>
                  <a:ext cx="2493862" cy="1416975"/>
                </a:xfrm>
                <a:custGeom>
                  <a:avLst/>
                  <a:gdLst>
                    <a:gd name="connsiteX0" fmla="*/ 795682 w 1372198"/>
                    <a:gd name="connsiteY0" fmla="*/ 1383657 h 1383657"/>
                    <a:gd name="connsiteX1" fmla="*/ 0 w 1372198"/>
                    <a:gd name="connsiteY1" fmla="*/ 703330 h 1383657"/>
                    <a:gd name="connsiteX2" fmla="*/ 1372198 w 1372198"/>
                    <a:gd name="connsiteY2" fmla="*/ 0 h 1383657"/>
                  </a:gdLst>
                  <a:ahLst/>
                  <a:cxnLst>
                    <a:cxn ang="0">
                      <a:pos x="connsiteX0" y="connsiteY0"/>
                    </a:cxn>
                    <a:cxn ang="0">
                      <a:pos x="connsiteX1" y="connsiteY1"/>
                    </a:cxn>
                    <a:cxn ang="0">
                      <a:pos x="connsiteX2" y="connsiteY2"/>
                    </a:cxn>
                  </a:cxnLst>
                  <a:rect l="l" t="t" r="r" b="b"/>
                  <a:pathLst>
                    <a:path w="1372198" h="1383657">
                      <a:moveTo>
                        <a:pt x="795682" y="1383657"/>
                      </a:moveTo>
                      <a:lnTo>
                        <a:pt x="0" y="703330"/>
                      </a:lnTo>
                      <a:lnTo>
                        <a:pt x="1372198" y="0"/>
                      </a:lnTo>
                      <a:close/>
                    </a:path>
                  </a:pathLst>
                </a:custGeom>
                <a:solidFill>
                  <a:schemeClr val="bg1">
                    <a:lumMod val="50000"/>
                    <a:alpha val="5000"/>
                  </a:schemeClr>
                </a:solidFill>
                <a:ln w="85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A4325534-1468-542B-6532-2A55F970EC5F}"/>
                    </a:ext>
                  </a:extLst>
                </p:cNvPr>
                <p:cNvSpPr/>
                <p:nvPr/>
              </p:nvSpPr>
              <p:spPr>
                <a:xfrm>
                  <a:off x="1810767" y="4491708"/>
                  <a:ext cx="1194480" cy="1723996"/>
                </a:xfrm>
                <a:custGeom>
                  <a:avLst/>
                  <a:gdLst>
                    <a:gd name="connsiteX0" fmla="*/ 657239 w 657239"/>
                    <a:gd name="connsiteY0" fmla="*/ 1683459 h 1683459"/>
                    <a:gd name="connsiteX1" fmla="*/ 645695 w 657239"/>
                    <a:gd name="connsiteY1" fmla="*/ 0 h 1683459"/>
                    <a:gd name="connsiteX2" fmla="*/ 0 w 657239"/>
                    <a:gd name="connsiteY2" fmla="*/ 841773 h 1683459"/>
                  </a:gdLst>
                  <a:ahLst/>
                  <a:cxnLst>
                    <a:cxn ang="0">
                      <a:pos x="connsiteX0" y="connsiteY0"/>
                    </a:cxn>
                    <a:cxn ang="0">
                      <a:pos x="connsiteX1" y="connsiteY1"/>
                    </a:cxn>
                    <a:cxn ang="0">
                      <a:pos x="connsiteX2" y="connsiteY2"/>
                    </a:cxn>
                  </a:cxnLst>
                  <a:rect l="l" t="t" r="r" b="b"/>
                  <a:pathLst>
                    <a:path w="657239" h="1683459">
                      <a:moveTo>
                        <a:pt x="657239" y="1683459"/>
                      </a:moveTo>
                      <a:lnTo>
                        <a:pt x="645695" y="0"/>
                      </a:lnTo>
                      <a:lnTo>
                        <a:pt x="0" y="841773"/>
                      </a:lnTo>
                      <a:close/>
                    </a:path>
                  </a:pathLst>
                </a:custGeom>
                <a:solidFill>
                  <a:schemeClr val="bg1">
                    <a:lumMod val="50000"/>
                    <a:alpha val="5000"/>
                  </a:schemeClr>
                </a:solidFill>
                <a:ln w="85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0E652FB1-94FF-E601-114E-288DB7BAB24D}"/>
                    </a:ext>
                  </a:extLst>
                </p:cNvPr>
                <p:cNvSpPr/>
                <p:nvPr/>
              </p:nvSpPr>
              <p:spPr>
                <a:xfrm>
                  <a:off x="8558664" y="2224514"/>
                  <a:ext cx="2032762" cy="661243"/>
                </a:xfrm>
                <a:custGeom>
                  <a:avLst/>
                  <a:gdLst>
                    <a:gd name="connsiteX0" fmla="*/ 1118487 w 1118487"/>
                    <a:gd name="connsiteY0" fmla="*/ 645695 h 645695"/>
                    <a:gd name="connsiteX1" fmla="*/ 0 w 1118487"/>
                    <a:gd name="connsiteY1" fmla="*/ 195992 h 645695"/>
                    <a:gd name="connsiteX2" fmla="*/ 703330 w 1118487"/>
                    <a:gd name="connsiteY2" fmla="*/ 0 h 645695"/>
                  </a:gdLst>
                  <a:ahLst/>
                  <a:cxnLst>
                    <a:cxn ang="0">
                      <a:pos x="connsiteX0" y="connsiteY0"/>
                    </a:cxn>
                    <a:cxn ang="0">
                      <a:pos x="connsiteX1" y="connsiteY1"/>
                    </a:cxn>
                    <a:cxn ang="0">
                      <a:pos x="connsiteX2" y="connsiteY2"/>
                    </a:cxn>
                  </a:cxnLst>
                  <a:rect l="l" t="t" r="r" b="b"/>
                  <a:pathLst>
                    <a:path w="1118487" h="645695">
                      <a:moveTo>
                        <a:pt x="1118487" y="645695"/>
                      </a:moveTo>
                      <a:lnTo>
                        <a:pt x="0" y="195992"/>
                      </a:lnTo>
                      <a:lnTo>
                        <a:pt x="703330" y="0"/>
                      </a:lnTo>
                      <a:close/>
                    </a:path>
                  </a:pathLst>
                </a:custGeom>
                <a:solidFill>
                  <a:schemeClr val="bg1">
                    <a:lumMod val="50000"/>
                    <a:alpha val="5000"/>
                  </a:schemeClr>
                </a:solidFill>
                <a:ln w="85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2BA19F33-1A9F-3CA5-25F2-E5339233FD2E}"/>
                    </a:ext>
                  </a:extLst>
                </p:cNvPr>
                <p:cNvSpPr/>
                <p:nvPr/>
              </p:nvSpPr>
              <p:spPr>
                <a:xfrm>
                  <a:off x="10277030" y="665851"/>
                  <a:ext cx="1697386" cy="460444"/>
                </a:xfrm>
                <a:custGeom>
                  <a:avLst/>
                  <a:gdLst>
                    <a:gd name="connsiteX0" fmla="*/ 933954 w 933953"/>
                    <a:gd name="connsiteY0" fmla="*/ 403527 h 449617"/>
                    <a:gd name="connsiteX1" fmla="*/ 0 w 933953"/>
                    <a:gd name="connsiteY1" fmla="*/ 0 h 449617"/>
                    <a:gd name="connsiteX2" fmla="*/ 345979 w 933953"/>
                    <a:gd name="connsiteY2" fmla="*/ 449618 h 449617"/>
                  </a:gdLst>
                  <a:ahLst/>
                  <a:cxnLst>
                    <a:cxn ang="0">
                      <a:pos x="connsiteX0" y="connsiteY0"/>
                    </a:cxn>
                    <a:cxn ang="0">
                      <a:pos x="connsiteX1" y="connsiteY1"/>
                    </a:cxn>
                    <a:cxn ang="0">
                      <a:pos x="connsiteX2" y="connsiteY2"/>
                    </a:cxn>
                  </a:cxnLst>
                  <a:rect l="l" t="t" r="r" b="b"/>
                  <a:pathLst>
                    <a:path w="933953" h="449617">
                      <a:moveTo>
                        <a:pt x="933954" y="403527"/>
                      </a:moveTo>
                      <a:lnTo>
                        <a:pt x="0" y="0"/>
                      </a:lnTo>
                      <a:lnTo>
                        <a:pt x="345979" y="449618"/>
                      </a:lnTo>
                      <a:close/>
                    </a:path>
                  </a:pathLst>
                </a:custGeom>
                <a:solidFill>
                  <a:schemeClr val="bg1">
                    <a:lumMod val="50000"/>
                    <a:alpha val="5000"/>
                  </a:schemeClr>
                </a:solidFill>
                <a:ln w="85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0FF048E-E342-0259-4317-93A62140F60A}"/>
                    </a:ext>
                  </a:extLst>
                </p:cNvPr>
                <p:cNvSpPr/>
                <p:nvPr/>
              </p:nvSpPr>
              <p:spPr>
                <a:xfrm>
                  <a:off x="6169702" y="713051"/>
                  <a:ext cx="2263233" cy="802932"/>
                </a:xfrm>
                <a:custGeom>
                  <a:avLst/>
                  <a:gdLst>
                    <a:gd name="connsiteX0" fmla="*/ 957041 w 1245299"/>
                    <a:gd name="connsiteY0" fmla="*/ 784052 h 784052"/>
                    <a:gd name="connsiteX1" fmla="*/ 0 w 1245299"/>
                    <a:gd name="connsiteY1" fmla="*/ 230624 h 784052"/>
                    <a:gd name="connsiteX2" fmla="*/ 1245300 w 1245299"/>
                    <a:gd name="connsiteY2" fmla="*/ 0 h 784052"/>
                  </a:gdLst>
                  <a:ahLst/>
                  <a:cxnLst>
                    <a:cxn ang="0">
                      <a:pos x="connsiteX0" y="connsiteY0"/>
                    </a:cxn>
                    <a:cxn ang="0">
                      <a:pos x="connsiteX1" y="connsiteY1"/>
                    </a:cxn>
                    <a:cxn ang="0">
                      <a:pos x="connsiteX2" y="connsiteY2"/>
                    </a:cxn>
                  </a:cxnLst>
                  <a:rect l="l" t="t" r="r" b="b"/>
                  <a:pathLst>
                    <a:path w="1245299" h="784052">
                      <a:moveTo>
                        <a:pt x="957041" y="784052"/>
                      </a:moveTo>
                      <a:lnTo>
                        <a:pt x="0" y="230624"/>
                      </a:lnTo>
                      <a:lnTo>
                        <a:pt x="1245300" y="0"/>
                      </a:lnTo>
                      <a:close/>
                    </a:path>
                  </a:pathLst>
                </a:custGeom>
                <a:solidFill>
                  <a:schemeClr val="bg1">
                    <a:lumMod val="50000"/>
                    <a:alpha val="5000"/>
                  </a:schemeClr>
                </a:solidFill>
                <a:ln w="85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3C39778-FC7A-994B-547F-6A2A3BC475A7}"/>
                    </a:ext>
                  </a:extLst>
                </p:cNvPr>
                <p:cNvSpPr/>
                <p:nvPr/>
              </p:nvSpPr>
              <p:spPr>
                <a:xfrm>
                  <a:off x="9690357" y="2885757"/>
                  <a:ext cx="1299227" cy="684887"/>
                </a:xfrm>
                <a:custGeom>
                  <a:avLst/>
                  <a:gdLst>
                    <a:gd name="connsiteX0" fmla="*/ 0 w 714874"/>
                    <a:gd name="connsiteY0" fmla="*/ 668783 h 668783"/>
                    <a:gd name="connsiteX1" fmla="*/ 495794 w 714874"/>
                    <a:gd name="connsiteY1" fmla="*/ 0 h 668783"/>
                    <a:gd name="connsiteX2" fmla="*/ 714874 w 714874"/>
                    <a:gd name="connsiteY2" fmla="*/ 126899 h 668783"/>
                  </a:gdLst>
                  <a:ahLst/>
                  <a:cxnLst>
                    <a:cxn ang="0">
                      <a:pos x="connsiteX0" y="connsiteY0"/>
                    </a:cxn>
                    <a:cxn ang="0">
                      <a:pos x="connsiteX1" y="connsiteY1"/>
                    </a:cxn>
                    <a:cxn ang="0">
                      <a:pos x="connsiteX2" y="connsiteY2"/>
                    </a:cxn>
                  </a:cxnLst>
                  <a:rect l="l" t="t" r="r" b="b"/>
                  <a:pathLst>
                    <a:path w="714874" h="668783">
                      <a:moveTo>
                        <a:pt x="0" y="668783"/>
                      </a:moveTo>
                      <a:lnTo>
                        <a:pt x="495794" y="0"/>
                      </a:lnTo>
                      <a:lnTo>
                        <a:pt x="714874" y="126899"/>
                      </a:lnTo>
                      <a:close/>
                    </a:path>
                  </a:pathLst>
                </a:custGeom>
                <a:solidFill>
                  <a:schemeClr val="bg1">
                    <a:lumMod val="50000"/>
                    <a:alpha val="5000"/>
                  </a:schemeClr>
                </a:solidFill>
                <a:ln w="85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3D43B75-4FAE-1DC2-FCA8-B934D6253F80}"/>
                    </a:ext>
                  </a:extLst>
                </p:cNvPr>
                <p:cNvSpPr/>
                <p:nvPr/>
              </p:nvSpPr>
              <p:spPr>
                <a:xfrm>
                  <a:off x="10298012" y="5530818"/>
                  <a:ext cx="1487894" cy="838397"/>
                </a:xfrm>
                <a:custGeom>
                  <a:avLst/>
                  <a:gdLst>
                    <a:gd name="connsiteX0" fmla="*/ 0 w 818684"/>
                    <a:gd name="connsiteY0" fmla="*/ 818684 h 818684"/>
                    <a:gd name="connsiteX1" fmla="*/ 34632 w 818684"/>
                    <a:gd name="connsiteY1" fmla="*/ 0 h 818684"/>
                    <a:gd name="connsiteX2" fmla="*/ 818684 w 818684"/>
                    <a:gd name="connsiteY2" fmla="*/ 507338 h 818684"/>
                  </a:gdLst>
                  <a:ahLst/>
                  <a:cxnLst>
                    <a:cxn ang="0">
                      <a:pos x="connsiteX0" y="connsiteY0"/>
                    </a:cxn>
                    <a:cxn ang="0">
                      <a:pos x="connsiteX1" y="connsiteY1"/>
                    </a:cxn>
                    <a:cxn ang="0">
                      <a:pos x="connsiteX2" y="connsiteY2"/>
                    </a:cxn>
                  </a:cxnLst>
                  <a:rect l="l" t="t" r="r" b="b"/>
                  <a:pathLst>
                    <a:path w="818684" h="818684">
                      <a:moveTo>
                        <a:pt x="0" y="818684"/>
                      </a:moveTo>
                      <a:lnTo>
                        <a:pt x="34632" y="0"/>
                      </a:lnTo>
                      <a:lnTo>
                        <a:pt x="818684" y="507338"/>
                      </a:lnTo>
                      <a:close/>
                    </a:path>
                  </a:pathLst>
                </a:custGeom>
                <a:solidFill>
                  <a:schemeClr val="bg1">
                    <a:lumMod val="50000"/>
                    <a:alpha val="5000"/>
                  </a:schemeClr>
                </a:solidFill>
                <a:ln w="85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B32CC64E-9E93-E86A-A5F2-15429A25E6EA}"/>
                    </a:ext>
                  </a:extLst>
                </p:cNvPr>
                <p:cNvSpPr/>
                <p:nvPr/>
              </p:nvSpPr>
              <p:spPr>
                <a:xfrm>
                  <a:off x="8726352" y="5141130"/>
                  <a:ext cx="1634599" cy="1157241"/>
                </a:xfrm>
                <a:custGeom>
                  <a:avLst/>
                  <a:gdLst>
                    <a:gd name="connsiteX0" fmla="*/ 899407 w 899406"/>
                    <a:gd name="connsiteY0" fmla="*/ 380525 h 1130030"/>
                    <a:gd name="connsiteX1" fmla="*/ 0 w 899406"/>
                    <a:gd name="connsiteY1" fmla="*/ 0 h 1130030"/>
                    <a:gd name="connsiteX2" fmla="*/ 149901 w 899406"/>
                    <a:gd name="connsiteY2" fmla="*/ 1130031 h 1130030"/>
                  </a:gdLst>
                  <a:ahLst/>
                  <a:cxnLst>
                    <a:cxn ang="0">
                      <a:pos x="connsiteX0" y="connsiteY0"/>
                    </a:cxn>
                    <a:cxn ang="0">
                      <a:pos x="connsiteX1" y="connsiteY1"/>
                    </a:cxn>
                    <a:cxn ang="0">
                      <a:pos x="connsiteX2" y="connsiteY2"/>
                    </a:cxn>
                  </a:cxnLst>
                  <a:rect l="l" t="t" r="r" b="b"/>
                  <a:pathLst>
                    <a:path w="899406" h="1130030">
                      <a:moveTo>
                        <a:pt x="899407" y="380525"/>
                      </a:moveTo>
                      <a:lnTo>
                        <a:pt x="0" y="0"/>
                      </a:lnTo>
                      <a:lnTo>
                        <a:pt x="149901" y="1130031"/>
                      </a:lnTo>
                      <a:close/>
                    </a:path>
                  </a:pathLst>
                </a:custGeom>
                <a:solidFill>
                  <a:schemeClr val="bg1">
                    <a:lumMod val="50000"/>
                    <a:alpha val="5000"/>
                  </a:schemeClr>
                </a:solidFill>
                <a:ln w="85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FF583FB-16B6-E8CA-77F5-9797F8CC9D90}"/>
                    </a:ext>
                  </a:extLst>
                </p:cNvPr>
                <p:cNvSpPr/>
                <p:nvPr/>
              </p:nvSpPr>
              <p:spPr>
                <a:xfrm>
                  <a:off x="8998783" y="6298371"/>
                  <a:ext cx="1299227" cy="495998"/>
                </a:xfrm>
                <a:custGeom>
                  <a:avLst/>
                  <a:gdLst>
                    <a:gd name="connsiteX0" fmla="*/ 588061 w 714874"/>
                    <a:gd name="connsiteY0" fmla="*/ 484336 h 484335"/>
                    <a:gd name="connsiteX1" fmla="*/ 714874 w 714874"/>
                    <a:gd name="connsiteY1" fmla="*/ 69179 h 484335"/>
                    <a:gd name="connsiteX2" fmla="*/ 0 w 714874"/>
                    <a:gd name="connsiteY2" fmla="*/ 0 h 484335"/>
                  </a:gdLst>
                  <a:ahLst/>
                  <a:cxnLst>
                    <a:cxn ang="0">
                      <a:pos x="connsiteX0" y="connsiteY0"/>
                    </a:cxn>
                    <a:cxn ang="0">
                      <a:pos x="connsiteX1" y="connsiteY1"/>
                    </a:cxn>
                    <a:cxn ang="0">
                      <a:pos x="connsiteX2" y="connsiteY2"/>
                    </a:cxn>
                  </a:cxnLst>
                  <a:rect l="l" t="t" r="r" b="b"/>
                  <a:pathLst>
                    <a:path w="714874" h="484335">
                      <a:moveTo>
                        <a:pt x="588061" y="484336"/>
                      </a:moveTo>
                      <a:lnTo>
                        <a:pt x="714874" y="69179"/>
                      </a:lnTo>
                      <a:lnTo>
                        <a:pt x="0" y="0"/>
                      </a:lnTo>
                      <a:close/>
                    </a:path>
                  </a:pathLst>
                </a:custGeom>
                <a:solidFill>
                  <a:schemeClr val="bg1">
                    <a:lumMod val="50000"/>
                    <a:alpha val="5000"/>
                  </a:schemeClr>
                </a:solidFill>
                <a:ln w="85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1ED0D37-FCC5-EEE3-D908-8D5695C30053}"/>
                    </a:ext>
                  </a:extLst>
                </p:cNvPr>
                <p:cNvSpPr/>
                <p:nvPr/>
              </p:nvSpPr>
              <p:spPr>
                <a:xfrm>
                  <a:off x="4241687" y="3192779"/>
                  <a:ext cx="838280" cy="803019"/>
                </a:xfrm>
                <a:custGeom>
                  <a:avLst/>
                  <a:gdLst>
                    <a:gd name="connsiteX0" fmla="*/ 149901 w 461247"/>
                    <a:gd name="connsiteY0" fmla="*/ 784138 h 784137"/>
                    <a:gd name="connsiteX1" fmla="*/ 0 w 461247"/>
                    <a:gd name="connsiteY1" fmla="*/ 461248 h 784137"/>
                    <a:gd name="connsiteX2" fmla="*/ 461248 w 461247"/>
                    <a:gd name="connsiteY2" fmla="*/ 0 h 784137"/>
                  </a:gdLst>
                  <a:ahLst/>
                  <a:cxnLst>
                    <a:cxn ang="0">
                      <a:pos x="connsiteX0" y="connsiteY0"/>
                    </a:cxn>
                    <a:cxn ang="0">
                      <a:pos x="connsiteX1" y="connsiteY1"/>
                    </a:cxn>
                    <a:cxn ang="0">
                      <a:pos x="connsiteX2" y="connsiteY2"/>
                    </a:cxn>
                  </a:cxnLst>
                  <a:rect l="l" t="t" r="r" b="b"/>
                  <a:pathLst>
                    <a:path w="461247" h="784137">
                      <a:moveTo>
                        <a:pt x="149901" y="784138"/>
                      </a:moveTo>
                      <a:lnTo>
                        <a:pt x="0" y="461248"/>
                      </a:lnTo>
                      <a:lnTo>
                        <a:pt x="461248" y="0"/>
                      </a:lnTo>
                      <a:close/>
                    </a:path>
                  </a:pathLst>
                </a:custGeom>
                <a:solidFill>
                  <a:schemeClr val="bg1">
                    <a:lumMod val="50000"/>
                    <a:alpha val="5000"/>
                  </a:schemeClr>
                </a:solidFill>
                <a:ln w="85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67777B67-3B83-04A3-B27A-393CCFD2B9AD}"/>
                    </a:ext>
                  </a:extLst>
                </p:cNvPr>
                <p:cNvSpPr/>
                <p:nvPr/>
              </p:nvSpPr>
              <p:spPr>
                <a:xfrm>
                  <a:off x="11974418" y="-78059"/>
                  <a:ext cx="335372" cy="3022926"/>
                </a:xfrm>
                <a:custGeom>
                  <a:avLst/>
                  <a:gdLst>
                    <a:gd name="connsiteX0" fmla="*/ 184533 w 184532"/>
                    <a:gd name="connsiteY0" fmla="*/ 2951848 h 2951847"/>
                    <a:gd name="connsiteX1" fmla="*/ 184533 w 184532"/>
                    <a:gd name="connsiteY1" fmla="*/ 0 h 2951847"/>
                    <a:gd name="connsiteX2" fmla="*/ 0 w 184532"/>
                    <a:gd name="connsiteY2" fmla="*/ 1129945 h 2951847"/>
                  </a:gdLst>
                  <a:ahLst/>
                  <a:cxnLst>
                    <a:cxn ang="0">
                      <a:pos x="connsiteX0" y="connsiteY0"/>
                    </a:cxn>
                    <a:cxn ang="0">
                      <a:pos x="connsiteX1" y="connsiteY1"/>
                    </a:cxn>
                    <a:cxn ang="0">
                      <a:pos x="connsiteX2" y="connsiteY2"/>
                    </a:cxn>
                  </a:cxnLst>
                  <a:rect l="l" t="t" r="r" b="b"/>
                  <a:pathLst>
                    <a:path w="184532" h="2951847">
                      <a:moveTo>
                        <a:pt x="184533" y="2951848"/>
                      </a:moveTo>
                      <a:lnTo>
                        <a:pt x="184533" y="0"/>
                      </a:lnTo>
                      <a:lnTo>
                        <a:pt x="0" y="1129945"/>
                      </a:lnTo>
                      <a:close/>
                    </a:path>
                  </a:pathLst>
                </a:custGeom>
                <a:solidFill>
                  <a:schemeClr val="bg1">
                    <a:lumMod val="50000"/>
                    <a:alpha val="5000"/>
                  </a:schemeClr>
                </a:solidFill>
                <a:ln w="8540" cap="flat">
                  <a:noFill/>
                  <a:prstDash val="solid"/>
                  <a:miter/>
                </a:ln>
              </p:spPr>
              <p:txBody>
                <a:bodyPr rtlCol="0" anchor="ctr"/>
                <a:lstStyle/>
                <a:p>
                  <a:endParaRPr lang="en-US"/>
                </a:p>
              </p:txBody>
            </p:sp>
          </p:grpSp>
          <p:grpSp>
            <p:nvGrpSpPr>
              <p:cNvPr id="42" name="Group 41">
                <a:extLst>
                  <a:ext uri="{FF2B5EF4-FFF2-40B4-BE49-F238E27FC236}">
                    <a16:creationId xmlns:a16="http://schemas.microsoft.com/office/drawing/2014/main" id="{728CB5BD-B506-7D54-157B-C13AE4AD5D08}"/>
                  </a:ext>
                </a:extLst>
              </p:cNvPr>
              <p:cNvGrpSpPr/>
              <p:nvPr/>
            </p:nvGrpSpPr>
            <p:grpSpPr>
              <a:xfrm>
                <a:off x="-138074" y="-78059"/>
                <a:ext cx="2095547" cy="6990473"/>
                <a:chOff x="-138074" y="-78059"/>
                <a:chExt cx="2095547" cy="6990473"/>
              </a:xfrm>
            </p:grpSpPr>
            <p:sp>
              <p:nvSpPr>
                <p:cNvPr id="98" name="Freeform: Shape 97">
                  <a:extLst>
                    <a:ext uri="{FF2B5EF4-FFF2-40B4-BE49-F238E27FC236}">
                      <a16:creationId xmlns:a16="http://schemas.microsoft.com/office/drawing/2014/main" id="{A8FCFA7D-7CA1-D81B-9011-AF619F920D58}"/>
                    </a:ext>
                  </a:extLst>
                </p:cNvPr>
                <p:cNvSpPr/>
                <p:nvPr/>
              </p:nvSpPr>
              <p:spPr>
                <a:xfrm>
                  <a:off x="-54309" y="2578736"/>
                  <a:ext cx="1383146" cy="1393418"/>
                </a:xfrm>
                <a:custGeom>
                  <a:avLst/>
                  <a:gdLst>
                    <a:gd name="connsiteX0" fmla="*/ 0 w 761049"/>
                    <a:gd name="connsiteY0" fmla="*/ 1360655 h 1360654"/>
                    <a:gd name="connsiteX1" fmla="*/ 115355 w 761049"/>
                    <a:gd name="connsiteY1" fmla="*/ 0 h 1360654"/>
                    <a:gd name="connsiteX2" fmla="*/ 761050 w 761049"/>
                    <a:gd name="connsiteY2" fmla="*/ 991674 h 1360654"/>
                  </a:gdLst>
                  <a:ahLst/>
                  <a:cxnLst>
                    <a:cxn ang="0">
                      <a:pos x="connsiteX0" y="connsiteY0"/>
                    </a:cxn>
                    <a:cxn ang="0">
                      <a:pos x="connsiteX1" y="connsiteY1"/>
                    </a:cxn>
                    <a:cxn ang="0">
                      <a:pos x="connsiteX2" y="connsiteY2"/>
                    </a:cxn>
                  </a:cxnLst>
                  <a:rect l="l" t="t" r="r" b="b"/>
                  <a:pathLst>
                    <a:path w="761049" h="1360654">
                      <a:moveTo>
                        <a:pt x="0" y="1360655"/>
                      </a:moveTo>
                      <a:lnTo>
                        <a:pt x="115355" y="0"/>
                      </a:lnTo>
                      <a:lnTo>
                        <a:pt x="761050" y="991674"/>
                      </a:lnTo>
                      <a:close/>
                    </a:path>
                  </a:pathLst>
                </a:custGeom>
                <a:solidFill>
                  <a:schemeClr val="bg1">
                    <a:lumMod val="50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99" name="Freeform: Shape 98">
                  <a:extLst>
                    <a:ext uri="{FF2B5EF4-FFF2-40B4-BE49-F238E27FC236}">
                      <a16:creationId xmlns:a16="http://schemas.microsoft.com/office/drawing/2014/main" id="{CD856A13-37B9-0D80-32AA-B625E5EB08A5}"/>
                    </a:ext>
                  </a:extLst>
                </p:cNvPr>
                <p:cNvSpPr/>
                <p:nvPr/>
              </p:nvSpPr>
              <p:spPr>
                <a:xfrm>
                  <a:off x="155340" y="1988337"/>
                  <a:ext cx="1802133" cy="826576"/>
                </a:xfrm>
                <a:custGeom>
                  <a:avLst/>
                  <a:gdLst>
                    <a:gd name="connsiteX0" fmla="*/ 991588 w 991588"/>
                    <a:gd name="connsiteY0" fmla="*/ 807141 h 807140"/>
                    <a:gd name="connsiteX1" fmla="*/ 0 w 991588"/>
                    <a:gd name="connsiteY1" fmla="*/ 576517 h 807140"/>
                    <a:gd name="connsiteX2" fmla="*/ 126813 w 991588"/>
                    <a:gd name="connsiteY2" fmla="*/ 0 h 807140"/>
                  </a:gdLst>
                  <a:ahLst/>
                  <a:cxnLst>
                    <a:cxn ang="0">
                      <a:pos x="connsiteX0" y="connsiteY0"/>
                    </a:cxn>
                    <a:cxn ang="0">
                      <a:pos x="connsiteX1" y="connsiteY1"/>
                    </a:cxn>
                    <a:cxn ang="0">
                      <a:pos x="connsiteX2" y="connsiteY2"/>
                    </a:cxn>
                  </a:cxnLst>
                  <a:rect l="l" t="t" r="r" b="b"/>
                  <a:pathLst>
                    <a:path w="991588" h="807140">
                      <a:moveTo>
                        <a:pt x="991588" y="807141"/>
                      </a:moveTo>
                      <a:lnTo>
                        <a:pt x="0" y="576517"/>
                      </a:lnTo>
                      <a:lnTo>
                        <a:pt x="126813" y="0"/>
                      </a:lnTo>
                      <a:close/>
                    </a:path>
                  </a:pathLst>
                </a:custGeom>
                <a:solidFill>
                  <a:schemeClr val="bg1">
                    <a:lumMod val="50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0" name="Freeform: Shape 99">
                  <a:extLst>
                    <a:ext uri="{FF2B5EF4-FFF2-40B4-BE49-F238E27FC236}">
                      <a16:creationId xmlns:a16="http://schemas.microsoft.com/office/drawing/2014/main" id="{D43B8707-CE8A-338F-899C-E25C3CE6937A}"/>
                    </a:ext>
                  </a:extLst>
                </p:cNvPr>
                <p:cNvSpPr/>
                <p:nvPr/>
              </p:nvSpPr>
              <p:spPr>
                <a:xfrm>
                  <a:off x="-138074" y="1551449"/>
                  <a:ext cx="1613619" cy="436888"/>
                </a:xfrm>
                <a:custGeom>
                  <a:avLst/>
                  <a:gdLst>
                    <a:gd name="connsiteX0" fmla="*/ 887863 w 887862"/>
                    <a:gd name="connsiteY0" fmla="*/ 92267 h 426615"/>
                    <a:gd name="connsiteX1" fmla="*/ 0 w 887862"/>
                    <a:gd name="connsiteY1" fmla="*/ 0 h 426615"/>
                    <a:gd name="connsiteX2" fmla="*/ 288258 w 887862"/>
                    <a:gd name="connsiteY2" fmla="*/ 426615 h 426615"/>
                  </a:gdLst>
                  <a:ahLst/>
                  <a:cxnLst>
                    <a:cxn ang="0">
                      <a:pos x="connsiteX0" y="connsiteY0"/>
                    </a:cxn>
                    <a:cxn ang="0">
                      <a:pos x="connsiteX1" y="connsiteY1"/>
                    </a:cxn>
                    <a:cxn ang="0">
                      <a:pos x="connsiteX2" y="connsiteY2"/>
                    </a:cxn>
                  </a:cxnLst>
                  <a:rect l="l" t="t" r="r" b="b"/>
                  <a:pathLst>
                    <a:path w="887862" h="426615">
                      <a:moveTo>
                        <a:pt x="887863" y="92267"/>
                      </a:moveTo>
                      <a:lnTo>
                        <a:pt x="0" y="0"/>
                      </a:lnTo>
                      <a:lnTo>
                        <a:pt x="288258" y="426615"/>
                      </a:lnTo>
                      <a:close/>
                    </a:path>
                  </a:pathLst>
                </a:custGeom>
                <a:solidFill>
                  <a:schemeClr val="bg1">
                    <a:lumMod val="50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1" name="Freeform: Shape 100">
                  <a:extLst>
                    <a:ext uri="{FF2B5EF4-FFF2-40B4-BE49-F238E27FC236}">
                      <a16:creationId xmlns:a16="http://schemas.microsoft.com/office/drawing/2014/main" id="{4B29BF6B-6316-A1E4-D7DA-A88D39A985E2}"/>
                    </a:ext>
                  </a:extLst>
                </p:cNvPr>
                <p:cNvSpPr/>
                <p:nvPr/>
              </p:nvSpPr>
              <p:spPr>
                <a:xfrm>
                  <a:off x="-138074" y="-78059"/>
                  <a:ext cx="712398" cy="1629507"/>
                </a:xfrm>
                <a:custGeom>
                  <a:avLst/>
                  <a:gdLst>
                    <a:gd name="connsiteX0" fmla="*/ 0 w 391983"/>
                    <a:gd name="connsiteY0" fmla="*/ 1591193 h 1591192"/>
                    <a:gd name="connsiteX1" fmla="*/ 46091 w 391983"/>
                    <a:gd name="connsiteY1" fmla="*/ 0 h 1591192"/>
                    <a:gd name="connsiteX2" fmla="*/ 391983 w 391983"/>
                    <a:gd name="connsiteY2" fmla="*/ 680242 h 1591192"/>
                  </a:gdLst>
                  <a:ahLst/>
                  <a:cxnLst>
                    <a:cxn ang="0">
                      <a:pos x="connsiteX0" y="connsiteY0"/>
                    </a:cxn>
                    <a:cxn ang="0">
                      <a:pos x="connsiteX1" y="connsiteY1"/>
                    </a:cxn>
                    <a:cxn ang="0">
                      <a:pos x="connsiteX2" y="connsiteY2"/>
                    </a:cxn>
                  </a:cxnLst>
                  <a:rect l="l" t="t" r="r" b="b"/>
                  <a:pathLst>
                    <a:path w="391983" h="1591192">
                      <a:moveTo>
                        <a:pt x="0" y="1591193"/>
                      </a:moveTo>
                      <a:lnTo>
                        <a:pt x="46091" y="0"/>
                      </a:lnTo>
                      <a:lnTo>
                        <a:pt x="391983" y="680242"/>
                      </a:lnTo>
                      <a:close/>
                    </a:path>
                  </a:pathLst>
                </a:custGeom>
                <a:solidFill>
                  <a:schemeClr val="bg1">
                    <a:lumMod val="50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2" name="Freeform: Shape 101">
                  <a:extLst>
                    <a:ext uri="{FF2B5EF4-FFF2-40B4-BE49-F238E27FC236}">
                      <a16:creationId xmlns:a16="http://schemas.microsoft.com/office/drawing/2014/main" id="{EE9FF518-12A1-E936-D796-DACB8782411B}"/>
                    </a:ext>
                  </a:extLst>
                </p:cNvPr>
                <p:cNvSpPr/>
                <p:nvPr/>
              </p:nvSpPr>
              <p:spPr>
                <a:xfrm>
                  <a:off x="-117094" y="4692420"/>
                  <a:ext cx="922047" cy="2219994"/>
                </a:xfrm>
                <a:custGeom>
                  <a:avLst/>
                  <a:gdLst>
                    <a:gd name="connsiteX0" fmla="*/ 0 w 507338"/>
                    <a:gd name="connsiteY0" fmla="*/ 2167795 h 2167795"/>
                    <a:gd name="connsiteX1" fmla="*/ 357437 w 507338"/>
                    <a:gd name="connsiteY1" fmla="*/ 0 h 2167795"/>
                    <a:gd name="connsiteX2" fmla="*/ 507338 w 507338"/>
                    <a:gd name="connsiteY2" fmla="*/ 680327 h 2167795"/>
                  </a:gdLst>
                  <a:ahLst/>
                  <a:cxnLst>
                    <a:cxn ang="0">
                      <a:pos x="connsiteX0" y="connsiteY0"/>
                    </a:cxn>
                    <a:cxn ang="0">
                      <a:pos x="connsiteX1" y="connsiteY1"/>
                    </a:cxn>
                    <a:cxn ang="0">
                      <a:pos x="connsiteX2" y="connsiteY2"/>
                    </a:cxn>
                  </a:cxnLst>
                  <a:rect l="l" t="t" r="r" b="b"/>
                  <a:pathLst>
                    <a:path w="507338" h="2167795">
                      <a:moveTo>
                        <a:pt x="0" y="2167795"/>
                      </a:moveTo>
                      <a:lnTo>
                        <a:pt x="357437" y="0"/>
                      </a:lnTo>
                      <a:lnTo>
                        <a:pt x="507338" y="680327"/>
                      </a:lnTo>
                      <a:close/>
                    </a:path>
                  </a:pathLst>
                </a:custGeom>
                <a:solidFill>
                  <a:schemeClr val="bg1">
                    <a:lumMod val="50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43" name="Group 42">
                <a:extLst>
                  <a:ext uri="{FF2B5EF4-FFF2-40B4-BE49-F238E27FC236}">
                    <a16:creationId xmlns:a16="http://schemas.microsoft.com/office/drawing/2014/main" id="{73A2186A-4C0B-B316-A9C6-216662883711}"/>
                  </a:ext>
                </a:extLst>
              </p:cNvPr>
              <p:cNvGrpSpPr/>
              <p:nvPr/>
            </p:nvGrpSpPr>
            <p:grpSpPr>
              <a:xfrm>
                <a:off x="-138074" y="-78059"/>
                <a:ext cx="12468846" cy="7014117"/>
                <a:chOff x="-138074" y="-78059"/>
                <a:chExt cx="12468846" cy="7014117"/>
              </a:xfrm>
            </p:grpSpPr>
            <p:sp>
              <p:nvSpPr>
                <p:cNvPr id="66" name="Freeform: Shape 65">
                  <a:extLst>
                    <a:ext uri="{FF2B5EF4-FFF2-40B4-BE49-F238E27FC236}">
                      <a16:creationId xmlns:a16="http://schemas.microsoft.com/office/drawing/2014/main" id="{4EF91340-BB23-DAFE-5B2B-FCCA672A87D3}"/>
                    </a:ext>
                  </a:extLst>
                </p:cNvPr>
                <p:cNvSpPr/>
                <p:nvPr/>
              </p:nvSpPr>
              <p:spPr>
                <a:xfrm>
                  <a:off x="3571093" y="949228"/>
                  <a:ext cx="2598609" cy="1853862"/>
                </a:xfrm>
                <a:custGeom>
                  <a:avLst/>
                  <a:gdLst>
                    <a:gd name="connsiteX0" fmla="*/ 380525 w 1429833"/>
                    <a:gd name="connsiteY0" fmla="*/ 1810273 h 1810272"/>
                    <a:gd name="connsiteX1" fmla="*/ 1429833 w 1429833"/>
                    <a:gd name="connsiteY1" fmla="*/ 0 h 1810272"/>
                    <a:gd name="connsiteX2" fmla="*/ 0 w 1429833"/>
                    <a:gd name="connsiteY2" fmla="*/ 691871 h 1810272"/>
                  </a:gdLst>
                  <a:ahLst/>
                  <a:cxnLst>
                    <a:cxn ang="0">
                      <a:pos x="connsiteX0" y="connsiteY0"/>
                    </a:cxn>
                    <a:cxn ang="0">
                      <a:pos x="connsiteX1" y="connsiteY1"/>
                    </a:cxn>
                    <a:cxn ang="0">
                      <a:pos x="connsiteX2" y="connsiteY2"/>
                    </a:cxn>
                  </a:cxnLst>
                  <a:rect l="l" t="t" r="r" b="b"/>
                  <a:pathLst>
                    <a:path w="1429833" h="1810272">
                      <a:moveTo>
                        <a:pt x="380525" y="1810273"/>
                      </a:moveTo>
                      <a:lnTo>
                        <a:pt x="1429833" y="0"/>
                      </a:lnTo>
                      <a:lnTo>
                        <a:pt x="0" y="691871"/>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DBA4D62-BFCB-4257-67DC-265AAD55B447}"/>
                    </a:ext>
                  </a:extLst>
                </p:cNvPr>
                <p:cNvSpPr/>
                <p:nvPr/>
              </p:nvSpPr>
              <p:spPr>
                <a:xfrm>
                  <a:off x="1475547" y="1645937"/>
                  <a:ext cx="2095546" cy="1168975"/>
                </a:xfrm>
                <a:custGeom>
                  <a:avLst/>
                  <a:gdLst>
                    <a:gd name="connsiteX0" fmla="*/ 265170 w 1153033"/>
                    <a:gd name="connsiteY0" fmla="*/ 1141489 h 1141489"/>
                    <a:gd name="connsiteX1" fmla="*/ 1153033 w 1153033"/>
                    <a:gd name="connsiteY1" fmla="*/ 11544 h 1141489"/>
                    <a:gd name="connsiteX2" fmla="*/ 0 w 1153033"/>
                    <a:gd name="connsiteY2" fmla="*/ 0 h 1141489"/>
                  </a:gdLst>
                  <a:ahLst/>
                  <a:cxnLst>
                    <a:cxn ang="0">
                      <a:pos x="connsiteX0" y="connsiteY0"/>
                    </a:cxn>
                    <a:cxn ang="0">
                      <a:pos x="connsiteX1" y="connsiteY1"/>
                    </a:cxn>
                    <a:cxn ang="0">
                      <a:pos x="connsiteX2" y="connsiteY2"/>
                    </a:cxn>
                  </a:cxnLst>
                  <a:rect l="l" t="t" r="r" b="b"/>
                  <a:pathLst>
                    <a:path w="1153033" h="1141489">
                      <a:moveTo>
                        <a:pt x="265170" y="1141489"/>
                      </a:moveTo>
                      <a:lnTo>
                        <a:pt x="1153033" y="11544"/>
                      </a:lnTo>
                      <a:lnTo>
                        <a:pt x="0" y="0"/>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E86794DD-8782-2C49-7FC6-44733AA380DC}"/>
                    </a:ext>
                  </a:extLst>
                </p:cNvPr>
                <p:cNvSpPr/>
                <p:nvPr/>
              </p:nvSpPr>
              <p:spPr>
                <a:xfrm>
                  <a:off x="7405988" y="2944867"/>
                  <a:ext cx="2284369" cy="991820"/>
                </a:xfrm>
                <a:custGeom>
                  <a:avLst/>
                  <a:gdLst>
                    <a:gd name="connsiteX0" fmla="*/ 1256929 w 1256929"/>
                    <a:gd name="connsiteY0" fmla="*/ 611063 h 968499"/>
                    <a:gd name="connsiteX1" fmla="*/ 0 w 1256929"/>
                    <a:gd name="connsiteY1" fmla="*/ 0 h 968499"/>
                    <a:gd name="connsiteX2" fmla="*/ 357522 w 1256929"/>
                    <a:gd name="connsiteY2" fmla="*/ 968500 h 968499"/>
                  </a:gdLst>
                  <a:ahLst/>
                  <a:cxnLst>
                    <a:cxn ang="0">
                      <a:pos x="connsiteX0" y="connsiteY0"/>
                    </a:cxn>
                    <a:cxn ang="0">
                      <a:pos x="connsiteX1" y="connsiteY1"/>
                    </a:cxn>
                    <a:cxn ang="0">
                      <a:pos x="connsiteX2" y="connsiteY2"/>
                    </a:cxn>
                  </a:cxnLst>
                  <a:rect l="l" t="t" r="r" b="b"/>
                  <a:pathLst>
                    <a:path w="1256929" h="968499">
                      <a:moveTo>
                        <a:pt x="1256929" y="611063"/>
                      </a:moveTo>
                      <a:lnTo>
                        <a:pt x="0" y="0"/>
                      </a:lnTo>
                      <a:lnTo>
                        <a:pt x="357522" y="968500"/>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C069379-B3A7-08DF-4177-46747C8C0B7A}"/>
                    </a:ext>
                  </a:extLst>
                </p:cNvPr>
                <p:cNvSpPr/>
                <p:nvPr/>
              </p:nvSpPr>
              <p:spPr>
                <a:xfrm>
                  <a:off x="12205045" y="2944867"/>
                  <a:ext cx="125726" cy="3991190"/>
                </a:xfrm>
                <a:custGeom>
                  <a:avLst/>
                  <a:gdLst>
                    <a:gd name="connsiteX0" fmla="*/ 69179 w 69178"/>
                    <a:gd name="connsiteY0" fmla="*/ 3897345 h 3897344"/>
                    <a:gd name="connsiteX1" fmla="*/ 57634 w 69178"/>
                    <a:gd name="connsiteY1" fmla="*/ 0 h 3897344"/>
                    <a:gd name="connsiteX2" fmla="*/ 0 w 69178"/>
                    <a:gd name="connsiteY2" fmla="*/ 2133163 h 3897344"/>
                  </a:gdLst>
                  <a:ahLst/>
                  <a:cxnLst>
                    <a:cxn ang="0">
                      <a:pos x="connsiteX0" y="connsiteY0"/>
                    </a:cxn>
                    <a:cxn ang="0">
                      <a:pos x="connsiteX1" y="connsiteY1"/>
                    </a:cxn>
                    <a:cxn ang="0">
                      <a:pos x="connsiteX2" y="connsiteY2"/>
                    </a:cxn>
                  </a:cxnLst>
                  <a:rect l="l" t="t" r="r" b="b"/>
                  <a:pathLst>
                    <a:path w="69178" h="3897344">
                      <a:moveTo>
                        <a:pt x="69179" y="3897345"/>
                      </a:moveTo>
                      <a:lnTo>
                        <a:pt x="57634" y="0"/>
                      </a:lnTo>
                      <a:lnTo>
                        <a:pt x="0" y="2133163"/>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C0DFBDC-1B3E-529B-5C6C-7660AEDBE52A}"/>
                    </a:ext>
                  </a:extLst>
                </p:cNvPr>
                <p:cNvSpPr/>
                <p:nvPr/>
              </p:nvSpPr>
              <p:spPr>
                <a:xfrm>
                  <a:off x="1957472" y="2803091"/>
                  <a:ext cx="2305193" cy="862041"/>
                </a:xfrm>
                <a:custGeom>
                  <a:avLst/>
                  <a:gdLst>
                    <a:gd name="connsiteX0" fmla="*/ 0 w 1268387"/>
                    <a:gd name="connsiteY0" fmla="*/ 11544 h 841772"/>
                    <a:gd name="connsiteX1" fmla="*/ 1268388 w 1268387"/>
                    <a:gd name="connsiteY1" fmla="*/ 0 h 841772"/>
                    <a:gd name="connsiteX2" fmla="*/ 1256844 w 1268387"/>
                    <a:gd name="connsiteY2" fmla="*/ 841773 h 841772"/>
                  </a:gdLst>
                  <a:ahLst/>
                  <a:cxnLst>
                    <a:cxn ang="0">
                      <a:pos x="connsiteX0" y="connsiteY0"/>
                    </a:cxn>
                    <a:cxn ang="0">
                      <a:pos x="connsiteX1" y="connsiteY1"/>
                    </a:cxn>
                    <a:cxn ang="0">
                      <a:pos x="connsiteX2" y="connsiteY2"/>
                    </a:cxn>
                  </a:cxnLst>
                  <a:rect l="l" t="t" r="r" b="b"/>
                  <a:pathLst>
                    <a:path w="1268387" h="841772">
                      <a:moveTo>
                        <a:pt x="0" y="11544"/>
                      </a:moveTo>
                      <a:lnTo>
                        <a:pt x="1268388" y="0"/>
                      </a:lnTo>
                      <a:lnTo>
                        <a:pt x="1256844" y="841773"/>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78F6BF9-2B14-02AB-7F6B-4E574E264D29}"/>
                    </a:ext>
                  </a:extLst>
                </p:cNvPr>
                <p:cNvSpPr/>
                <p:nvPr/>
              </p:nvSpPr>
              <p:spPr>
                <a:xfrm>
                  <a:off x="-117094" y="3972155"/>
                  <a:ext cx="649612" cy="2940259"/>
                </a:xfrm>
                <a:custGeom>
                  <a:avLst/>
                  <a:gdLst>
                    <a:gd name="connsiteX0" fmla="*/ 0 w 357436"/>
                    <a:gd name="connsiteY0" fmla="*/ 2871125 h 2871124"/>
                    <a:gd name="connsiteX1" fmla="*/ 357437 w 357436"/>
                    <a:gd name="connsiteY1" fmla="*/ 703330 h 2871124"/>
                    <a:gd name="connsiteX2" fmla="*/ 34547 w 357436"/>
                    <a:gd name="connsiteY2" fmla="*/ 0 h 2871124"/>
                  </a:gdLst>
                  <a:ahLst/>
                  <a:cxnLst>
                    <a:cxn ang="0">
                      <a:pos x="connsiteX0" y="connsiteY0"/>
                    </a:cxn>
                    <a:cxn ang="0">
                      <a:pos x="connsiteX1" y="connsiteY1"/>
                    </a:cxn>
                    <a:cxn ang="0">
                      <a:pos x="connsiteX2" y="connsiteY2"/>
                    </a:cxn>
                  </a:cxnLst>
                  <a:rect l="l" t="t" r="r" b="b"/>
                  <a:pathLst>
                    <a:path w="357436" h="2871124">
                      <a:moveTo>
                        <a:pt x="0" y="2871125"/>
                      </a:moveTo>
                      <a:lnTo>
                        <a:pt x="357437" y="703330"/>
                      </a:lnTo>
                      <a:lnTo>
                        <a:pt x="34547" y="0"/>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4470A60-4315-E428-89FD-3BFC684F8E7C}"/>
                    </a:ext>
                  </a:extLst>
                </p:cNvPr>
                <p:cNvSpPr/>
                <p:nvPr/>
              </p:nvSpPr>
              <p:spPr>
                <a:xfrm>
                  <a:off x="532520" y="3594289"/>
                  <a:ext cx="2451745" cy="1098131"/>
                </a:xfrm>
                <a:custGeom>
                  <a:avLst/>
                  <a:gdLst>
                    <a:gd name="connsiteX0" fmla="*/ 0 w 1349024"/>
                    <a:gd name="connsiteY0" fmla="*/ 1072310 h 1072310"/>
                    <a:gd name="connsiteX1" fmla="*/ 1349025 w 1349024"/>
                    <a:gd name="connsiteY1" fmla="*/ 876319 h 1072310"/>
                    <a:gd name="connsiteX2" fmla="*/ 438159 w 1349024"/>
                    <a:gd name="connsiteY2" fmla="*/ 0 h 1072310"/>
                  </a:gdLst>
                  <a:ahLst/>
                  <a:cxnLst>
                    <a:cxn ang="0">
                      <a:pos x="connsiteX0" y="connsiteY0"/>
                    </a:cxn>
                    <a:cxn ang="0">
                      <a:pos x="connsiteX1" y="connsiteY1"/>
                    </a:cxn>
                    <a:cxn ang="0">
                      <a:pos x="connsiteX2" y="connsiteY2"/>
                    </a:cxn>
                  </a:cxnLst>
                  <a:rect l="l" t="t" r="r" b="b"/>
                  <a:pathLst>
                    <a:path w="1349024" h="1072310">
                      <a:moveTo>
                        <a:pt x="0" y="1072310"/>
                      </a:moveTo>
                      <a:lnTo>
                        <a:pt x="1349025" y="876319"/>
                      </a:lnTo>
                      <a:lnTo>
                        <a:pt x="438159" y="0"/>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FE964F1-FA4D-C7F2-E708-627477E6392C}"/>
                    </a:ext>
                  </a:extLst>
                </p:cNvPr>
                <p:cNvSpPr/>
                <p:nvPr/>
              </p:nvSpPr>
              <p:spPr>
                <a:xfrm>
                  <a:off x="-54309" y="3594289"/>
                  <a:ext cx="1383146" cy="1098131"/>
                </a:xfrm>
                <a:custGeom>
                  <a:avLst/>
                  <a:gdLst>
                    <a:gd name="connsiteX0" fmla="*/ 322890 w 761049"/>
                    <a:gd name="connsiteY0" fmla="*/ 1072310 h 1072310"/>
                    <a:gd name="connsiteX1" fmla="*/ 0 w 761049"/>
                    <a:gd name="connsiteY1" fmla="*/ 368981 h 1072310"/>
                    <a:gd name="connsiteX2" fmla="*/ 761050 w 761049"/>
                    <a:gd name="connsiteY2" fmla="*/ 0 h 1072310"/>
                  </a:gdLst>
                  <a:ahLst/>
                  <a:cxnLst>
                    <a:cxn ang="0">
                      <a:pos x="connsiteX0" y="connsiteY0"/>
                    </a:cxn>
                    <a:cxn ang="0">
                      <a:pos x="connsiteX1" y="connsiteY1"/>
                    </a:cxn>
                    <a:cxn ang="0">
                      <a:pos x="connsiteX2" y="connsiteY2"/>
                    </a:cxn>
                  </a:cxnLst>
                  <a:rect l="l" t="t" r="r" b="b"/>
                  <a:pathLst>
                    <a:path w="761049" h="1072310">
                      <a:moveTo>
                        <a:pt x="322890" y="1072310"/>
                      </a:moveTo>
                      <a:lnTo>
                        <a:pt x="0" y="368981"/>
                      </a:lnTo>
                      <a:lnTo>
                        <a:pt x="761050" y="0"/>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2CD9315-C685-BED6-6859-258FFA129694}"/>
                    </a:ext>
                  </a:extLst>
                </p:cNvPr>
                <p:cNvSpPr/>
                <p:nvPr/>
              </p:nvSpPr>
              <p:spPr>
                <a:xfrm>
                  <a:off x="155340" y="2578736"/>
                  <a:ext cx="1802133" cy="1015552"/>
                </a:xfrm>
                <a:custGeom>
                  <a:avLst/>
                  <a:gdLst>
                    <a:gd name="connsiteX0" fmla="*/ 991588 w 991588"/>
                    <a:gd name="connsiteY0" fmla="*/ 230624 h 991673"/>
                    <a:gd name="connsiteX1" fmla="*/ 0 w 991588"/>
                    <a:gd name="connsiteY1" fmla="*/ 0 h 991673"/>
                    <a:gd name="connsiteX2" fmla="*/ 645695 w 991588"/>
                    <a:gd name="connsiteY2" fmla="*/ 991674 h 991673"/>
                  </a:gdLst>
                  <a:ahLst/>
                  <a:cxnLst>
                    <a:cxn ang="0">
                      <a:pos x="connsiteX0" y="connsiteY0"/>
                    </a:cxn>
                    <a:cxn ang="0">
                      <a:pos x="connsiteX1" y="connsiteY1"/>
                    </a:cxn>
                    <a:cxn ang="0">
                      <a:pos x="connsiteX2" y="connsiteY2"/>
                    </a:cxn>
                  </a:cxnLst>
                  <a:rect l="l" t="t" r="r" b="b"/>
                  <a:pathLst>
                    <a:path w="991588" h="991673">
                      <a:moveTo>
                        <a:pt x="991588" y="230624"/>
                      </a:moveTo>
                      <a:lnTo>
                        <a:pt x="0" y="0"/>
                      </a:lnTo>
                      <a:lnTo>
                        <a:pt x="645695" y="991674"/>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5AD3793F-051F-FE9B-8321-441429D84104}"/>
                    </a:ext>
                  </a:extLst>
                </p:cNvPr>
                <p:cNvSpPr/>
                <p:nvPr/>
              </p:nvSpPr>
              <p:spPr>
                <a:xfrm>
                  <a:off x="7405988" y="1515983"/>
                  <a:ext cx="1152674" cy="1428884"/>
                </a:xfrm>
                <a:custGeom>
                  <a:avLst/>
                  <a:gdLst>
                    <a:gd name="connsiteX0" fmla="*/ 0 w 634236"/>
                    <a:gd name="connsiteY0" fmla="*/ 1395287 h 1395286"/>
                    <a:gd name="connsiteX1" fmla="*/ 276800 w 634236"/>
                    <a:gd name="connsiteY1" fmla="*/ 0 h 1395286"/>
                    <a:gd name="connsiteX2" fmla="*/ 634237 w 634236"/>
                    <a:gd name="connsiteY2" fmla="*/ 887863 h 1395286"/>
                  </a:gdLst>
                  <a:ahLst/>
                  <a:cxnLst>
                    <a:cxn ang="0">
                      <a:pos x="connsiteX0" y="connsiteY0"/>
                    </a:cxn>
                    <a:cxn ang="0">
                      <a:pos x="connsiteX1" y="connsiteY1"/>
                    </a:cxn>
                    <a:cxn ang="0">
                      <a:pos x="connsiteX2" y="connsiteY2"/>
                    </a:cxn>
                  </a:cxnLst>
                  <a:rect l="l" t="t" r="r" b="b"/>
                  <a:pathLst>
                    <a:path w="634236" h="1395286">
                      <a:moveTo>
                        <a:pt x="0" y="1395287"/>
                      </a:moveTo>
                      <a:lnTo>
                        <a:pt x="276800" y="0"/>
                      </a:lnTo>
                      <a:lnTo>
                        <a:pt x="634237" y="887863"/>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1587448-6F8E-13EB-C387-8EF7616911BF}"/>
                    </a:ext>
                  </a:extLst>
                </p:cNvPr>
                <p:cNvSpPr/>
                <p:nvPr/>
              </p:nvSpPr>
              <p:spPr>
                <a:xfrm>
                  <a:off x="5499108" y="4751530"/>
                  <a:ext cx="1194480" cy="932798"/>
                </a:xfrm>
                <a:custGeom>
                  <a:avLst/>
                  <a:gdLst>
                    <a:gd name="connsiteX0" fmla="*/ 657239 w 657239"/>
                    <a:gd name="connsiteY0" fmla="*/ 910866 h 910865"/>
                    <a:gd name="connsiteX1" fmla="*/ 611063 w 657239"/>
                    <a:gd name="connsiteY1" fmla="*/ 0 h 910865"/>
                    <a:gd name="connsiteX2" fmla="*/ 0 w 657239"/>
                    <a:gd name="connsiteY2" fmla="*/ 726418 h 910865"/>
                  </a:gdLst>
                  <a:ahLst/>
                  <a:cxnLst>
                    <a:cxn ang="0">
                      <a:pos x="connsiteX0" y="connsiteY0"/>
                    </a:cxn>
                    <a:cxn ang="0">
                      <a:pos x="connsiteX1" y="connsiteY1"/>
                    </a:cxn>
                    <a:cxn ang="0">
                      <a:pos x="connsiteX2" y="connsiteY2"/>
                    </a:cxn>
                  </a:cxnLst>
                  <a:rect l="l" t="t" r="r" b="b"/>
                  <a:pathLst>
                    <a:path w="657239" h="910865">
                      <a:moveTo>
                        <a:pt x="657239" y="910866"/>
                      </a:moveTo>
                      <a:lnTo>
                        <a:pt x="611063" y="0"/>
                      </a:lnTo>
                      <a:lnTo>
                        <a:pt x="0" y="726418"/>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30956E5-C432-01B1-C45D-A209BBA92AEE}"/>
                    </a:ext>
                  </a:extLst>
                </p:cNvPr>
                <p:cNvSpPr/>
                <p:nvPr/>
              </p:nvSpPr>
              <p:spPr>
                <a:xfrm>
                  <a:off x="4514120" y="3995798"/>
                  <a:ext cx="2095546" cy="1499640"/>
                </a:xfrm>
                <a:custGeom>
                  <a:avLst/>
                  <a:gdLst>
                    <a:gd name="connsiteX0" fmla="*/ 1153033 w 1153033"/>
                    <a:gd name="connsiteY0" fmla="*/ 737962 h 1464379"/>
                    <a:gd name="connsiteX1" fmla="*/ 0 w 1153033"/>
                    <a:gd name="connsiteY1" fmla="*/ 0 h 1464379"/>
                    <a:gd name="connsiteX2" fmla="*/ 541970 w 1153033"/>
                    <a:gd name="connsiteY2" fmla="*/ 1464380 h 1464379"/>
                  </a:gdLst>
                  <a:ahLst/>
                  <a:cxnLst>
                    <a:cxn ang="0">
                      <a:pos x="connsiteX0" y="connsiteY0"/>
                    </a:cxn>
                    <a:cxn ang="0">
                      <a:pos x="connsiteX1" y="connsiteY1"/>
                    </a:cxn>
                    <a:cxn ang="0">
                      <a:pos x="connsiteX2" y="connsiteY2"/>
                    </a:cxn>
                  </a:cxnLst>
                  <a:rect l="l" t="t" r="r" b="b"/>
                  <a:pathLst>
                    <a:path w="1153033" h="1464379">
                      <a:moveTo>
                        <a:pt x="1153033" y="737962"/>
                      </a:moveTo>
                      <a:lnTo>
                        <a:pt x="0" y="0"/>
                      </a:lnTo>
                      <a:lnTo>
                        <a:pt x="541970" y="1464380"/>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EE90995E-B22C-1BC1-C26E-D72B18CB43D7}"/>
                    </a:ext>
                  </a:extLst>
                </p:cNvPr>
                <p:cNvSpPr/>
                <p:nvPr/>
              </p:nvSpPr>
              <p:spPr>
                <a:xfrm>
                  <a:off x="1538332" y="5353751"/>
                  <a:ext cx="1466913" cy="1570485"/>
                </a:xfrm>
                <a:custGeom>
                  <a:avLst/>
                  <a:gdLst>
                    <a:gd name="connsiteX0" fmla="*/ 0 w 807140"/>
                    <a:gd name="connsiteY0" fmla="*/ 1533559 h 1533558"/>
                    <a:gd name="connsiteX1" fmla="*/ 807140 w 807140"/>
                    <a:gd name="connsiteY1" fmla="*/ 841687 h 1533558"/>
                    <a:gd name="connsiteX2" fmla="*/ 149901 w 807140"/>
                    <a:gd name="connsiteY2" fmla="*/ 0 h 1533558"/>
                  </a:gdLst>
                  <a:ahLst/>
                  <a:cxnLst>
                    <a:cxn ang="0">
                      <a:pos x="connsiteX0" y="connsiteY0"/>
                    </a:cxn>
                    <a:cxn ang="0">
                      <a:pos x="connsiteX1" y="connsiteY1"/>
                    </a:cxn>
                    <a:cxn ang="0">
                      <a:pos x="connsiteX2" y="connsiteY2"/>
                    </a:cxn>
                  </a:cxnLst>
                  <a:rect l="l" t="t" r="r" b="b"/>
                  <a:pathLst>
                    <a:path w="807140" h="1533558">
                      <a:moveTo>
                        <a:pt x="0" y="1533559"/>
                      </a:moveTo>
                      <a:lnTo>
                        <a:pt x="807140" y="841687"/>
                      </a:lnTo>
                      <a:lnTo>
                        <a:pt x="149901" y="0"/>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742F001-26D8-3A0E-551C-285CA5BF5741}"/>
                    </a:ext>
                  </a:extLst>
                </p:cNvPr>
                <p:cNvSpPr/>
                <p:nvPr/>
              </p:nvSpPr>
              <p:spPr>
                <a:xfrm>
                  <a:off x="6609669" y="3936688"/>
                  <a:ext cx="1446087" cy="1263551"/>
                </a:xfrm>
                <a:custGeom>
                  <a:avLst/>
                  <a:gdLst>
                    <a:gd name="connsiteX0" fmla="*/ 0 w 795681"/>
                    <a:gd name="connsiteY0" fmla="*/ 795682 h 1233841"/>
                    <a:gd name="connsiteX1" fmla="*/ 795682 w 795681"/>
                    <a:gd name="connsiteY1" fmla="*/ 0 h 1233841"/>
                    <a:gd name="connsiteX2" fmla="*/ 461248 w 795681"/>
                    <a:gd name="connsiteY2" fmla="*/ 1233842 h 1233841"/>
                  </a:gdLst>
                  <a:ahLst/>
                  <a:cxnLst>
                    <a:cxn ang="0">
                      <a:pos x="connsiteX0" y="connsiteY0"/>
                    </a:cxn>
                    <a:cxn ang="0">
                      <a:pos x="connsiteX1" y="connsiteY1"/>
                    </a:cxn>
                    <a:cxn ang="0">
                      <a:pos x="connsiteX2" y="connsiteY2"/>
                    </a:cxn>
                  </a:cxnLst>
                  <a:rect l="l" t="t" r="r" b="b"/>
                  <a:pathLst>
                    <a:path w="795681" h="1233841">
                      <a:moveTo>
                        <a:pt x="0" y="795682"/>
                      </a:moveTo>
                      <a:lnTo>
                        <a:pt x="795682" y="0"/>
                      </a:lnTo>
                      <a:lnTo>
                        <a:pt x="461248" y="1233842"/>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84A1CFF6-A62E-A0C4-93D0-114BFC1A8FD0}"/>
                    </a:ext>
                  </a:extLst>
                </p:cNvPr>
                <p:cNvSpPr/>
                <p:nvPr/>
              </p:nvSpPr>
              <p:spPr>
                <a:xfrm>
                  <a:off x="9836909" y="1952959"/>
                  <a:ext cx="1131694" cy="932798"/>
                </a:xfrm>
                <a:custGeom>
                  <a:avLst/>
                  <a:gdLst>
                    <a:gd name="connsiteX0" fmla="*/ 415157 w 622692"/>
                    <a:gd name="connsiteY0" fmla="*/ 910866 h 910865"/>
                    <a:gd name="connsiteX1" fmla="*/ 0 w 622692"/>
                    <a:gd name="connsiteY1" fmla="*/ 265170 h 910865"/>
                    <a:gd name="connsiteX2" fmla="*/ 622693 w 622692"/>
                    <a:gd name="connsiteY2" fmla="*/ 0 h 910865"/>
                  </a:gdLst>
                  <a:ahLst/>
                  <a:cxnLst>
                    <a:cxn ang="0">
                      <a:pos x="connsiteX0" y="connsiteY0"/>
                    </a:cxn>
                    <a:cxn ang="0">
                      <a:pos x="connsiteX1" y="connsiteY1"/>
                    </a:cxn>
                    <a:cxn ang="0">
                      <a:pos x="connsiteX2" y="connsiteY2"/>
                    </a:cxn>
                  </a:cxnLst>
                  <a:rect l="l" t="t" r="r" b="b"/>
                  <a:pathLst>
                    <a:path w="622692" h="910865">
                      <a:moveTo>
                        <a:pt x="415157" y="910866"/>
                      </a:moveTo>
                      <a:lnTo>
                        <a:pt x="0" y="265170"/>
                      </a:lnTo>
                      <a:lnTo>
                        <a:pt x="622693" y="0"/>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7BD892B4-C1C2-71DB-9CF0-BA384DB6099B}"/>
                    </a:ext>
                  </a:extLst>
                </p:cNvPr>
                <p:cNvSpPr/>
                <p:nvPr/>
              </p:nvSpPr>
              <p:spPr>
                <a:xfrm>
                  <a:off x="9543651" y="3570645"/>
                  <a:ext cx="1508719" cy="1169063"/>
                </a:xfrm>
                <a:custGeom>
                  <a:avLst/>
                  <a:gdLst>
                    <a:gd name="connsiteX0" fmla="*/ 0 w 830143"/>
                    <a:gd name="connsiteY0" fmla="*/ 1141575 h 1141574"/>
                    <a:gd name="connsiteX1" fmla="*/ 80723 w 830143"/>
                    <a:gd name="connsiteY1" fmla="*/ 0 h 1141574"/>
                    <a:gd name="connsiteX2" fmla="*/ 830143 w 830143"/>
                    <a:gd name="connsiteY2" fmla="*/ 380525 h 1141574"/>
                  </a:gdLst>
                  <a:ahLst/>
                  <a:cxnLst>
                    <a:cxn ang="0">
                      <a:pos x="connsiteX0" y="connsiteY0"/>
                    </a:cxn>
                    <a:cxn ang="0">
                      <a:pos x="connsiteX1" y="connsiteY1"/>
                    </a:cxn>
                    <a:cxn ang="0">
                      <a:pos x="connsiteX2" y="connsiteY2"/>
                    </a:cxn>
                  </a:cxnLst>
                  <a:rect l="l" t="t" r="r" b="b"/>
                  <a:pathLst>
                    <a:path w="830143" h="1141574">
                      <a:moveTo>
                        <a:pt x="0" y="1141575"/>
                      </a:moveTo>
                      <a:lnTo>
                        <a:pt x="80723" y="0"/>
                      </a:lnTo>
                      <a:lnTo>
                        <a:pt x="830143" y="380525"/>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C4935B63-0F74-D4DA-F5DC-FFBB90B5E93E}"/>
                    </a:ext>
                  </a:extLst>
                </p:cNvPr>
                <p:cNvSpPr/>
                <p:nvPr/>
              </p:nvSpPr>
              <p:spPr>
                <a:xfrm>
                  <a:off x="9690357" y="3015712"/>
                  <a:ext cx="1362012" cy="944620"/>
                </a:xfrm>
                <a:custGeom>
                  <a:avLst/>
                  <a:gdLst>
                    <a:gd name="connsiteX0" fmla="*/ 0 w 749420"/>
                    <a:gd name="connsiteY0" fmla="*/ 541885 h 922409"/>
                    <a:gd name="connsiteX1" fmla="*/ 714874 w 749420"/>
                    <a:gd name="connsiteY1" fmla="*/ 0 h 922409"/>
                    <a:gd name="connsiteX2" fmla="*/ 749420 w 749420"/>
                    <a:gd name="connsiteY2" fmla="*/ 922410 h 922409"/>
                  </a:gdLst>
                  <a:ahLst/>
                  <a:cxnLst>
                    <a:cxn ang="0">
                      <a:pos x="connsiteX0" y="connsiteY0"/>
                    </a:cxn>
                    <a:cxn ang="0">
                      <a:pos x="connsiteX1" y="connsiteY1"/>
                    </a:cxn>
                    <a:cxn ang="0">
                      <a:pos x="connsiteX2" y="connsiteY2"/>
                    </a:cxn>
                  </a:cxnLst>
                  <a:rect l="l" t="t" r="r" b="b"/>
                  <a:pathLst>
                    <a:path w="749420" h="922409">
                      <a:moveTo>
                        <a:pt x="0" y="541885"/>
                      </a:moveTo>
                      <a:lnTo>
                        <a:pt x="714874" y="0"/>
                      </a:lnTo>
                      <a:lnTo>
                        <a:pt x="749420" y="922410"/>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EF65F9D-F8C5-B019-189D-59E2057E03B6}"/>
                    </a:ext>
                  </a:extLst>
                </p:cNvPr>
                <p:cNvSpPr/>
                <p:nvPr/>
              </p:nvSpPr>
              <p:spPr>
                <a:xfrm>
                  <a:off x="9543651" y="4621576"/>
                  <a:ext cx="1529698" cy="909242"/>
                </a:xfrm>
                <a:custGeom>
                  <a:avLst/>
                  <a:gdLst>
                    <a:gd name="connsiteX0" fmla="*/ 449704 w 841686"/>
                    <a:gd name="connsiteY0" fmla="*/ 887863 h 887863"/>
                    <a:gd name="connsiteX1" fmla="*/ 0 w 841686"/>
                    <a:gd name="connsiteY1" fmla="*/ 115355 h 887863"/>
                    <a:gd name="connsiteX2" fmla="*/ 841687 w 841686"/>
                    <a:gd name="connsiteY2" fmla="*/ 0 h 887863"/>
                  </a:gdLst>
                  <a:ahLst/>
                  <a:cxnLst>
                    <a:cxn ang="0">
                      <a:pos x="connsiteX0" y="connsiteY0"/>
                    </a:cxn>
                    <a:cxn ang="0">
                      <a:pos x="connsiteX1" y="connsiteY1"/>
                    </a:cxn>
                    <a:cxn ang="0">
                      <a:pos x="connsiteX2" y="connsiteY2"/>
                    </a:cxn>
                  </a:cxnLst>
                  <a:rect l="l" t="t" r="r" b="b"/>
                  <a:pathLst>
                    <a:path w="841686" h="887863">
                      <a:moveTo>
                        <a:pt x="449704" y="887863"/>
                      </a:moveTo>
                      <a:lnTo>
                        <a:pt x="0" y="115355"/>
                      </a:lnTo>
                      <a:lnTo>
                        <a:pt x="841687" y="0"/>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3949398-70E1-3142-0E2A-35398FD2951D}"/>
                    </a:ext>
                  </a:extLst>
                </p:cNvPr>
                <p:cNvSpPr/>
                <p:nvPr/>
              </p:nvSpPr>
              <p:spPr>
                <a:xfrm>
                  <a:off x="8202464" y="6298371"/>
                  <a:ext cx="1865074" cy="637686"/>
                </a:xfrm>
                <a:custGeom>
                  <a:avLst/>
                  <a:gdLst>
                    <a:gd name="connsiteX0" fmla="*/ 0 w 1026220"/>
                    <a:gd name="connsiteY0" fmla="*/ 622693 h 622692"/>
                    <a:gd name="connsiteX1" fmla="*/ 1026220 w 1026220"/>
                    <a:gd name="connsiteY1" fmla="*/ 484336 h 622692"/>
                    <a:gd name="connsiteX2" fmla="*/ 438159 w 1026220"/>
                    <a:gd name="connsiteY2" fmla="*/ 0 h 622692"/>
                  </a:gdLst>
                  <a:ahLst/>
                  <a:cxnLst>
                    <a:cxn ang="0">
                      <a:pos x="connsiteX0" y="connsiteY0"/>
                    </a:cxn>
                    <a:cxn ang="0">
                      <a:pos x="connsiteX1" y="connsiteY1"/>
                    </a:cxn>
                    <a:cxn ang="0">
                      <a:pos x="connsiteX2" y="connsiteY2"/>
                    </a:cxn>
                  </a:cxnLst>
                  <a:rect l="l" t="t" r="r" b="b"/>
                  <a:pathLst>
                    <a:path w="1026220" h="622692">
                      <a:moveTo>
                        <a:pt x="0" y="622693"/>
                      </a:moveTo>
                      <a:lnTo>
                        <a:pt x="1026220" y="484336"/>
                      </a:lnTo>
                      <a:lnTo>
                        <a:pt x="438159" y="0"/>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553D8358-E156-F711-E958-536CDADACE4B}"/>
                    </a:ext>
                  </a:extLst>
                </p:cNvPr>
                <p:cNvSpPr/>
                <p:nvPr/>
              </p:nvSpPr>
              <p:spPr>
                <a:xfrm>
                  <a:off x="9250238" y="1126295"/>
                  <a:ext cx="1718366" cy="826664"/>
                </a:xfrm>
                <a:custGeom>
                  <a:avLst/>
                  <a:gdLst>
                    <a:gd name="connsiteX0" fmla="*/ 945498 w 945497"/>
                    <a:gd name="connsiteY0" fmla="*/ 807226 h 807226"/>
                    <a:gd name="connsiteX1" fmla="*/ 910951 w 945497"/>
                    <a:gd name="connsiteY1" fmla="*/ 0 h 807226"/>
                    <a:gd name="connsiteX2" fmla="*/ 0 w 945497"/>
                    <a:gd name="connsiteY2" fmla="*/ 207621 h 807226"/>
                  </a:gdLst>
                  <a:ahLst/>
                  <a:cxnLst>
                    <a:cxn ang="0">
                      <a:pos x="connsiteX0" y="connsiteY0"/>
                    </a:cxn>
                    <a:cxn ang="0">
                      <a:pos x="connsiteX1" y="connsiteY1"/>
                    </a:cxn>
                    <a:cxn ang="0">
                      <a:pos x="connsiteX2" y="connsiteY2"/>
                    </a:cxn>
                  </a:cxnLst>
                  <a:rect l="l" t="t" r="r" b="b"/>
                  <a:pathLst>
                    <a:path w="945497" h="807226">
                      <a:moveTo>
                        <a:pt x="945498" y="807226"/>
                      </a:moveTo>
                      <a:lnTo>
                        <a:pt x="910951" y="0"/>
                      </a:lnTo>
                      <a:lnTo>
                        <a:pt x="0" y="207621"/>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F3BAEE9B-ADFB-970C-BAF8-FAA4800CA702}"/>
                    </a:ext>
                  </a:extLst>
                </p:cNvPr>
                <p:cNvSpPr/>
                <p:nvPr/>
              </p:nvSpPr>
              <p:spPr>
                <a:xfrm>
                  <a:off x="7909050" y="713051"/>
                  <a:ext cx="1341186" cy="802932"/>
                </a:xfrm>
                <a:custGeom>
                  <a:avLst/>
                  <a:gdLst>
                    <a:gd name="connsiteX0" fmla="*/ 0 w 737961"/>
                    <a:gd name="connsiteY0" fmla="*/ 784052 h 784052"/>
                    <a:gd name="connsiteX1" fmla="*/ 288259 w 737961"/>
                    <a:gd name="connsiteY1" fmla="*/ 0 h 784052"/>
                    <a:gd name="connsiteX2" fmla="*/ 737962 w 737961"/>
                    <a:gd name="connsiteY2" fmla="*/ 611149 h 784052"/>
                  </a:gdLst>
                  <a:ahLst/>
                  <a:cxnLst>
                    <a:cxn ang="0">
                      <a:pos x="connsiteX0" y="connsiteY0"/>
                    </a:cxn>
                    <a:cxn ang="0">
                      <a:pos x="connsiteX1" y="connsiteY1"/>
                    </a:cxn>
                    <a:cxn ang="0">
                      <a:pos x="connsiteX2" y="connsiteY2"/>
                    </a:cxn>
                  </a:cxnLst>
                  <a:rect l="l" t="t" r="r" b="b"/>
                  <a:pathLst>
                    <a:path w="737961" h="784052">
                      <a:moveTo>
                        <a:pt x="0" y="784052"/>
                      </a:moveTo>
                      <a:lnTo>
                        <a:pt x="288259" y="0"/>
                      </a:lnTo>
                      <a:lnTo>
                        <a:pt x="737962" y="611149"/>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62BD335-DD08-05BC-EF40-27185232B099}"/>
                    </a:ext>
                  </a:extLst>
                </p:cNvPr>
                <p:cNvSpPr/>
                <p:nvPr/>
              </p:nvSpPr>
              <p:spPr>
                <a:xfrm>
                  <a:off x="7510890" y="-66325"/>
                  <a:ext cx="2535666" cy="779375"/>
                </a:xfrm>
                <a:custGeom>
                  <a:avLst/>
                  <a:gdLst>
                    <a:gd name="connsiteX0" fmla="*/ 507338 w 1395200"/>
                    <a:gd name="connsiteY0" fmla="*/ 761050 h 761049"/>
                    <a:gd name="connsiteX1" fmla="*/ 0 w 1395200"/>
                    <a:gd name="connsiteY1" fmla="*/ 0 h 761049"/>
                    <a:gd name="connsiteX2" fmla="*/ 1395201 w 1395200"/>
                    <a:gd name="connsiteY2" fmla="*/ 0 h 761049"/>
                  </a:gdLst>
                  <a:ahLst/>
                  <a:cxnLst>
                    <a:cxn ang="0">
                      <a:pos x="connsiteX0" y="connsiteY0"/>
                    </a:cxn>
                    <a:cxn ang="0">
                      <a:pos x="connsiteX1" y="connsiteY1"/>
                    </a:cxn>
                    <a:cxn ang="0">
                      <a:pos x="connsiteX2" y="connsiteY2"/>
                    </a:cxn>
                  </a:cxnLst>
                  <a:rect l="l" t="t" r="r" b="b"/>
                  <a:pathLst>
                    <a:path w="1395200" h="761049">
                      <a:moveTo>
                        <a:pt x="507338" y="761050"/>
                      </a:moveTo>
                      <a:lnTo>
                        <a:pt x="0" y="0"/>
                      </a:lnTo>
                      <a:lnTo>
                        <a:pt x="1395201" y="0"/>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E24B7C3-736A-56E2-2A52-13D204453668}"/>
                    </a:ext>
                  </a:extLst>
                </p:cNvPr>
                <p:cNvSpPr/>
                <p:nvPr/>
              </p:nvSpPr>
              <p:spPr>
                <a:xfrm>
                  <a:off x="10046557" y="-78059"/>
                  <a:ext cx="2263233" cy="743909"/>
                </a:xfrm>
                <a:custGeom>
                  <a:avLst/>
                  <a:gdLst>
                    <a:gd name="connsiteX0" fmla="*/ 126813 w 1245299"/>
                    <a:gd name="connsiteY0" fmla="*/ 726418 h 726417"/>
                    <a:gd name="connsiteX1" fmla="*/ 1245300 w 1245299"/>
                    <a:gd name="connsiteY1" fmla="*/ 0 h 726417"/>
                    <a:gd name="connsiteX2" fmla="*/ 0 w 1245299"/>
                    <a:gd name="connsiteY2" fmla="*/ 11459 h 726417"/>
                  </a:gdLst>
                  <a:ahLst/>
                  <a:cxnLst>
                    <a:cxn ang="0">
                      <a:pos x="connsiteX0" y="connsiteY0"/>
                    </a:cxn>
                    <a:cxn ang="0">
                      <a:pos x="connsiteX1" y="connsiteY1"/>
                    </a:cxn>
                    <a:cxn ang="0">
                      <a:pos x="connsiteX2" y="connsiteY2"/>
                    </a:cxn>
                  </a:cxnLst>
                  <a:rect l="l" t="t" r="r" b="b"/>
                  <a:pathLst>
                    <a:path w="1245299" h="726417">
                      <a:moveTo>
                        <a:pt x="126813" y="726418"/>
                      </a:moveTo>
                      <a:lnTo>
                        <a:pt x="1245300" y="0"/>
                      </a:lnTo>
                      <a:lnTo>
                        <a:pt x="0" y="11459"/>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8B2F295E-9173-FBE1-7BC7-83CB53172494}"/>
                    </a:ext>
                  </a:extLst>
                </p:cNvPr>
                <p:cNvSpPr/>
                <p:nvPr/>
              </p:nvSpPr>
              <p:spPr>
                <a:xfrm>
                  <a:off x="385812" y="1645937"/>
                  <a:ext cx="1571658" cy="1168975"/>
                </a:xfrm>
                <a:custGeom>
                  <a:avLst/>
                  <a:gdLst>
                    <a:gd name="connsiteX0" fmla="*/ 864775 w 864774"/>
                    <a:gd name="connsiteY0" fmla="*/ 1141489 h 1141489"/>
                    <a:gd name="connsiteX1" fmla="*/ 599605 w 864774"/>
                    <a:gd name="connsiteY1" fmla="*/ 0 h 1141489"/>
                    <a:gd name="connsiteX2" fmla="*/ 0 w 864774"/>
                    <a:gd name="connsiteY2" fmla="*/ 334349 h 1141489"/>
                  </a:gdLst>
                  <a:ahLst/>
                  <a:cxnLst>
                    <a:cxn ang="0">
                      <a:pos x="connsiteX0" y="connsiteY0"/>
                    </a:cxn>
                    <a:cxn ang="0">
                      <a:pos x="connsiteX1" y="connsiteY1"/>
                    </a:cxn>
                    <a:cxn ang="0">
                      <a:pos x="connsiteX2" y="connsiteY2"/>
                    </a:cxn>
                  </a:cxnLst>
                  <a:rect l="l" t="t" r="r" b="b"/>
                  <a:pathLst>
                    <a:path w="864774" h="1141489">
                      <a:moveTo>
                        <a:pt x="864775" y="1141489"/>
                      </a:moveTo>
                      <a:lnTo>
                        <a:pt x="599605" y="0"/>
                      </a:lnTo>
                      <a:lnTo>
                        <a:pt x="0" y="334349"/>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060FF19F-BE50-CC78-5FB2-4F16A58618D5}"/>
                    </a:ext>
                  </a:extLst>
                </p:cNvPr>
                <p:cNvSpPr/>
                <p:nvPr/>
              </p:nvSpPr>
              <p:spPr>
                <a:xfrm>
                  <a:off x="-138074" y="1551449"/>
                  <a:ext cx="523886" cy="1027287"/>
                </a:xfrm>
                <a:custGeom>
                  <a:avLst/>
                  <a:gdLst>
                    <a:gd name="connsiteX0" fmla="*/ 161445 w 288258"/>
                    <a:gd name="connsiteY0" fmla="*/ 1003132 h 1003132"/>
                    <a:gd name="connsiteX1" fmla="*/ 0 w 288258"/>
                    <a:gd name="connsiteY1" fmla="*/ 0 h 1003132"/>
                    <a:gd name="connsiteX2" fmla="*/ 288258 w 288258"/>
                    <a:gd name="connsiteY2" fmla="*/ 426615 h 1003132"/>
                  </a:gdLst>
                  <a:ahLst/>
                  <a:cxnLst>
                    <a:cxn ang="0">
                      <a:pos x="connsiteX0" y="connsiteY0"/>
                    </a:cxn>
                    <a:cxn ang="0">
                      <a:pos x="connsiteX1" y="connsiteY1"/>
                    </a:cxn>
                    <a:cxn ang="0">
                      <a:pos x="connsiteX2" y="connsiteY2"/>
                    </a:cxn>
                  </a:cxnLst>
                  <a:rect l="l" t="t" r="r" b="b"/>
                  <a:pathLst>
                    <a:path w="288258" h="1003132">
                      <a:moveTo>
                        <a:pt x="161445" y="1003132"/>
                      </a:moveTo>
                      <a:lnTo>
                        <a:pt x="0" y="0"/>
                      </a:lnTo>
                      <a:lnTo>
                        <a:pt x="288258" y="426615"/>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CA0B5650-2880-9204-CFD3-0C21C98F8CE0}"/>
                    </a:ext>
                  </a:extLst>
                </p:cNvPr>
                <p:cNvSpPr/>
                <p:nvPr/>
              </p:nvSpPr>
              <p:spPr>
                <a:xfrm>
                  <a:off x="-138074" y="618563"/>
                  <a:ext cx="1613619" cy="1027374"/>
                </a:xfrm>
                <a:custGeom>
                  <a:avLst/>
                  <a:gdLst>
                    <a:gd name="connsiteX0" fmla="*/ 887863 w 887862"/>
                    <a:gd name="connsiteY0" fmla="*/ 1003218 h 1003217"/>
                    <a:gd name="connsiteX1" fmla="*/ 0 w 887862"/>
                    <a:gd name="connsiteY1" fmla="*/ 910951 h 1003217"/>
                    <a:gd name="connsiteX2" fmla="*/ 391983 w 887862"/>
                    <a:gd name="connsiteY2" fmla="*/ 0 h 1003217"/>
                  </a:gdLst>
                  <a:ahLst/>
                  <a:cxnLst>
                    <a:cxn ang="0">
                      <a:pos x="connsiteX0" y="connsiteY0"/>
                    </a:cxn>
                    <a:cxn ang="0">
                      <a:pos x="connsiteX1" y="connsiteY1"/>
                    </a:cxn>
                    <a:cxn ang="0">
                      <a:pos x="connsiteX2" y="connsiteY2"/>
                    </a:cxn>
                  </a:cxnLst>
                  <a:rect l="l" t="t" r="r" b="b"/>
                  <a:pathLst>
                    <a:path w="887862" h="1003217">
                      <a:moveTo>
                        <a:pt x="887863" y="1003218"/>
                      </a:moveTo>
                      <a:lnTo>
                        <a:pt x="0" y="910951"/>
                      </a:lnTo>
                      <a:lnTo>
                        <a:pt x="391983" y="0"/>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B299AF4F-0A88-E4AF-63B4-8840C402B978}"/>
                    </a:ext>
                  </a:extLst>
                </p:cNvPr>
                <p:cNvSpPr/>
                <p:nvPr/>
              </p:nvSpPr>
              <p:spPr>
                <a:xfrm>
                  <a:off x="-54309" y="-78059"/>
                  <a:ext cx="1990799" cy="696621"/>
                </a:xfrm>
                <a:custGeom>
                  <a:avLst/>
                  <a:gdLst>
                    <a:gd name="connsiteX0" fmla="*/ 1095399 w 1095398"/>
                    <a:gd name="connsiteY0" fmla="*/ 530341 h 680241"/>
                    <a:gd name="connsiteX1" fmla="*/ 0 w 1095398"/>
                    <a:gd name="connsiteY1" fmla="*/ 0 h 680241"/>
                    <a:gd name="connsiteX2" fmla="*/ 345893 w 1095398"/>
                    <a:gd name="connsiteY2" fmla="*/ 680242 h 680241"/>
                  </a:gdLst>
                  <a:ahLst/>
                  <a:cxnLst>
                    <a:cxn ang="0">
                      <a:pos x="connsiteX0" y="connsiteY0"/>
                    </a:cxn>
                    <a:cxn ang="0">
                      <a:pos x="connsiteX1" y="connsiteY1"/>
                    </a:cxn>
                    <a:cxn ang="0">
                      <a:pos x="connsiteX2" y="connsiteY2"/>
                    </a:cxn>
                  </a:cxnLst>
                  <a:rect l="l" t="t" r="r" b="b"/>
                  <a:pathLst>
                    <a:path w="1095398" h="680241">
                      <a:moveTo>
                        <a:pt x="1095399" y="530341"/>
                      </a:moveTo>
                      <a:lnTo>
                        <a:pt x="0" y="0"/>
                      </a:lnTo>
                      <a:lnTo>
                        <a:pt x="345893" y="680242"/>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D8EBDBB1-617F-1816-7EAE-31D86C74B445}"/>
                    </a:ext>
                  </a:extLst>
                </p:cNvPr>
                <p:cNvSpPr/>
                <p:nvPr/>
              </p:nvSpPr>
              <p:spPr>
                <a:xfrm>
                  <a:off x="532520" y="4692420"/>
                  <a:ext cx="1278245" cy="696709"/>
                </a:xfrm>
                <a:custGeom>
                  <a:avLst/>
                  <a:gdLst>
                    <a:gd name="connsiteX0" fmla="*/ 703330 w 703329"/>
                    <a:gd name="connsiteY0" fmla="*/ 645781 h 680327"/>
                    <a:gd name="connsiteX1" fmla="*/ 0 w 703329"/>
                    <a:gd name="connsiteY1" fmla="*/ 0 h 680327"/>
                    <a:gd name="connsiteX2" fmla="*/ 149901 w 703329"/>
                    <a:gd name="connsiteY2" fmla="*/ 680327 h 680327"/>
                  </a:gdLst>
                  <a:ahLst/>
                  <a:cxnLst>
                    <a:cxn ang="0">
                      <a:pos x="connsiteX0" y="connsiteY0"/>
                    </a:cxn>
                    <a:cxn ang="0">
                      <a:pos x="connsiteX1" y="connsiteY1"/>
                    </a:cxn>
                    <a:cxn ang="0">
                      <a:pos x="connsiteX2" y="connsiteY2"/>
                    </a:cxn>
                  </a:cxnLst>
                  <a:rect l="l" t="t" r="r" b="b"/>
                  <a:pathLst>
                    <a:path w="703329" h="680327">
                      <a:moveTo>
                        <a:pt x="703330" y="645781"/>
                      </a:moveTo>
                      <a:lnTo>
                        <a:pt x="0" y="0"/>
                      </a:lnTo>
                      <a:lnTo>
                        <a:pt x="149901" y="680327"/>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79FC727F-C365-9BDA-1625-77A287B74499}"/>
                    </a:ext>
                  </a:extLst>
                </p:cNvPr>
                <p:cNvSpPr/>
                <p:nvPr/>
              </p:nvSpPr>
              <p:spPr>
                <a:xfrm>
                  <a:off x="-117094" y="5389129"/>
                  <a:ext cx="1655425" cy="1535107"/>
                </a:xfrm>
                <a:custGeom>
                  <a:avLst/>
                  <a:gdLst>
                    <a:gd name="connsiteX0" fmla="*/ 910866 w 910865"/>
                    <a:gd name="connsiteY0" fmla="*/ 1499012 h 1499012"/>
                    <a:gd name="connsiteX1" fmla="*/ 0 w 910865"/>
                    <a:gd name="connsiteY1" fmla="*/ 1487468 h 1499012"/>
                    <a:gd name="connsiteX2" fmla="*/ 507338 w 910865"/>
                    <a:gd name="connsiteY2" fmla="*/ 0 h 1499012"/>
                  </a:gdLst>
                  <a:ahLst/>
                  <a:cxnLst>
                    <a:cxn ang="0">
                      <a:pos x="connsiteX0" y="connsiteY0"/>
                    </a:cxn>
                    <a:cxn ang="0">
                      <a:pos x="connsiteX1" y="connsiteY1"/>
                    </a:cxn>
                    <a:cxn ang="0">
                      <a:pos x="connsiteX2" y="connsiteY2"/>
                    </a:cxn>
                  </a:cxnLst>
                  <a:rect l="l" t="t" r="r" b="b"/>
                  <a:pathLst>
                    <a:path w="910865" h="1499012">
                      <a:moveTo>
                        <a:pt x="910866" y="1499012"/>
                      </a:moveTo>
                      <a:lnTo>
                        <a:pt x="0" y="1487468"/>
                      </a:lnTo>
                      <a:lnTo>
                        <a:pt x="507338" y="0"/>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4E3E6A0A-F80B-D1CD-709E-359790FFC816}"/>
                    </a:ext>
                  </a:extLst>
                </p:cNvPr>
                <p:cNvSpPr/>
                <p:nvPr/>
              </p:nvSpPr>
              <p:spPr>
                <a:xfrm>
                  <a:off x="7447949" y="5141130"/>
                  <a:ext cx="1278401" cy="732175"/>
                </a:xfrm>
                <a:custGeom>
                  <a:avLst/>
                  <a:gdLst>
                    <a:gd name="connsiteX0" fmla="*/ 0 w 703415"/>
                    <a:gd name="connsiteY0" fmla="*/ 57720 h 714959"/>
                    <a:gd name="connsiteX1" fmla="*/ 703415 w 703415"/>
                    <a:gd name="connsiteY1" fmla="*/ 0 h 714959"/>
                    <a:gd name="connsiteX2" fmla="*/ 23088 w 703415"/>
                    <a:gd name="connsiteY2" fmla="*/ 714959 h 714959"/>
                  </a:gdLst>
                  <a:ahLst/>
                  <a:cxnLst>
                    <a:cxn ang="0">
                      <a:pos x="connsiteX0" y="connsiteY0"/>
                    </a:cxn>
                    <a:cxn ang="0">
                      <a:pos x="connsiteX1" y="connsiteY1"/>
                    </a:cxn>
                    <a:cxn ang="0">
                      <a:pos x="connsiteX2" y="connsiteY2"/>
                    </a:cxn>
                  </a:cxnLst>
                  <a:rect l="l" t="t" r="r" b="b"/>
                  <a:pathLst>
                    <a:path w="703415" h="714959">
                      <a:moveTo>
                        <a:pt x="0" y="57720"/>
                      </a:moveTo>
                      <a:lnTo>
                        <a:pt x="703415" y="0"/>
                      </a:lnTo>
                      <a:lnTo>
                        <a:pt x="23088" y="714959"/>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DCFE74B-EA3C-6A58-4968-C5CFC79D566D}"/>
                    </a:ext>
                  </a:extLst>
                </p:cNvPr>
                <p:cNvSpPr/>
                <p:nvPr/>
              </p:nvSpPr>
              <p:spPr>
                <a:xfrm>
                  <a:off x="6693590" y="5684329"/>
                  <a:ext cx="1508874" cy="1251729"/>
                </a:xfrm>
                <a:custGeom>
                  <a:avLst/>
                  <a:gdLst>
                    <a:gd name="connsiteX0" fmla="*/ 830228 w 830228"/>
                    <a:gd name="connsiteY0" fmla="*/ 1222297 h 1222297"/>
                    <a:gd name="connsiteX1" fmla="*/ 0 w 830228"/>
                    <a:gd name="connsiteY1" fmla="*/ 0 h 1222297"/>
                    <a:gd name="connsiteX2" fmla="*/ 438159 w 830228"/>
                    <a:gd name="connsiteY2" fmla="*/ 184533 h 1222297"/>
                  </a:gdLst>
                  <a:ahLst/>
                  <a:cxnLst>
                    <a:cxn ang="0">
                      <a:pos x="connsiteX0" y="connsiteY0"/>
                    </a:cxn>
                    <a:cxn ang="0">
                      <a:pos x="connsiteX1" y="connsiteY1"/>
                    </a:cxn>
                    <a:cxn ang="0">
                      <a:pos x="connsiteX2" y="connsiteY2"/>
                    </a:cxn>
                  </a:cxnLst>
                  <a:rect l="l" t="t" r="r" b="b"/>
                  <a:pathLst>
                    <a:path w="830228" h="1222297">
                      <a:moveTo>
                        <a:pt x="830228" y="1222297"/>
                      </a:moveTo>
                      <a:lnTo>
                        <a:pt x="0" y="0"/>
                      </a:lnTo>
                      <a:lnTo>
                        <a:pt x="438159" y="184533"/>
                      </a:lnTo>
                      <a:close/>
                    </a:path>
                  </a:pathLst>
                </a:custGeom>
                <a:solidFill>
                  <a:schemeClr val="bg1">
                    <a:lumMod val="50000"/>
                    <a:alpha val="9000"/>
                  </a:schemeClr>
                </a:solidFill>
                <a:ln w="85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FB90C1A-0C61-9B38-C4E0-B953EF41BD6F}"/>
                    </a:ext>
                  </a:extLst>
                </p:cNvPr>
                <p:cNvSpPr/>
                <p:nvPr/>
              </p:nvSpPr>
              <p:spPr>
                <a:xfrm>
                  <a:off x="8202464" y="6794369"/>
                  <a:ext cx="4128308" cy="141689"/>
                </a:xfrm>
                <a:custGeom>
                  <a:avLst/>
                  <a:gdLst>
                    <a:gd name="connsiteX0" fmla="*/ 0 w 2271520"/>
                    <a:gd name="connsiteY0" fmla="*/ 138357 h 138357"/>
                    <a:gd name="connsiteX1" fmla="*/ 2271520 w 2271520"/>
                    <a:gd name="connsiteY1" fmla="*/ 138357 h 138357"/>
                    <a:gd name="connsiteX2" fmla="*/ 1026220 w 2271520"/>
                    <a:gd name="connsiteY2" fmla="*/ 0 h 138357"/>
                  </a:gdLst>
                  <a:ahLst/>
                  <a:cxnLst>
                    <a:cxn ang="0">
                      <a:pos x="connsiteX0" y="connsiteY0"/>
                    </a:cxn>
                    <a:cxn ang="0">
                      <a:pos x="connsiteX1" y="connsiteY1"/>
                    </a:cxn>
                    <a:cxn ang="0">
                      <a:pos x="connsiteX2" y="connsiteY2"/>
                    </a:cxn>
                  </a:cxnLst>
                  <a:rect l="l" t="t" r="r" b="b"/>
                  <a:pathLst>
                    <a:path w="2271520" h="138357">
                      <a:moveTo>
                        <a:pt x="0" y="138357"/>
                      </a:moveTo>
                      <a:lnTo>
                        <a:pt x="2271520" y="138357"/>
                      </a:lnTo>
                      <a:lnTo>
                        <a:pt x="1026220" y="0"/>
                      </a:lnTo>
                      <a:close/>
                    </a:path>
                  </a:pathLst>
                </a:custGeom>
                <a:solidFill>
                  <a:schemeClr val="bg1">
                    <a:lumMod val="50000"/>
                    <a:alpha val="9000"/>
                  </a:schemeClr>
                </a:solidFill>
                <a:ln w="8540" cap="flat">
                  <a:noFill/>
                  <a:prstDash val="solid"/>
                  <a:miter/>
                </a:ln>
              </p:spPr>
              <p:txBody>
                <a:bodyPr rtlCol="0" anchor="ctr"/>
                <a:lstStyle/>
                <a:p>
                  <a:endParaRPr lang="en-US"/>
                </a:p>
              </p:txBody>
            </p:sp>
          </p:grpSp>
          <p:grpSp>
            <p:nvGrpSpPr>
              <p:cNvPr id="44" name="Group 43">
                <a:extLst>
                  <a:ext uri="{FF2B5EF4-FFF2-40B4-BE49-F238E27FC236}">
                    <a16:creationId xmlns:a16="http://schemas.microsoft.com/office/drawing/2014/main" id="{4641B793-A563-0E55-5F7C-CA9362C8DCF5}"/>
                  </a:ext>
                </a:extLst>
              </p:cNvPr>
              <p:cNvGrpSpPr/>
              <p:nvPr/>
            </p:nvGrpSpPr>
            <p:grpSpPr>
              <a:xfrm>
                <a:off x="-138074" y="-78059"/>
                <a:ext cx="12468846" cy="7014117"/>
                <a:chOff x="-138074" y="-78059"/>
                <a:chExt cx="12468846" cy="7014117"/>
              </a:xfrm>
            </p:grpSpPr>
            <p:sp>
              <p:nvSpPr>
                <p:cNvPr id="45" name="Freeform: Shape 44">
                  <a:extLst>
                    <a:ext uri="{FF2B5EF4-FFF2-40B4-BE49-F238E27FC236}">
                      <a16:creationId xmlns:a16="http://schemas.microsoft.com/office/drawing/2014/main" id="{D08F9D5C-A253-2E40-AD15-014D761535B2}"/>
                    </a:ext>
                  </a:extLst>
                </p:cNvPr>
                <p:cNvSpPr/>
                <p:nvPr/>
              </p:nvSpPr>
              <p:spPr>
                <a:xfrm>
                  <a:off x="2984266" y="3665133"/>
                  <a:ext cx="1529854" cy="826576"/>
                </a:xfrm>
                <a:custGeom>
                  <a:avLst/>
                  <a:gdLst>
                    <a:gd name="connsiteX0" fmla="*/ 0 w 841772"/>
                    <a:gd name="connsiteY0" fmla="*/ 807140 h 807140"/>
                    <a:gd name="connsiteX1" fmla="*/ 841773 w 841772"/>
                    <a:gd name="connsiteY1" fmla="*/ 322890 h 807140"/>
                    <a:gd name="connsiteX2" fmla="*/ 691871 w 841772"/>
                    <a:gd name="connsiteY2" fmla="*/ 0 h 807140"/>
                  </a:gdLst>
                  <a:ahLst/>
                  <a:cxnLst>
                    <a:cxn ang="0">
                      <a:pos x="connsiteX0" y="connsiteY0"/>
                    </a:cxn>
                    <a:cxn ang="0">
                      <a:pos x="connsiteX1" y="connsiteY1"/>
                    </a:cxn>
                    <a:cxn ang="0">
                      <a:pos x="connsiteX2" y="connsiteY2"/>
                    </a:cxn>
                  </a:cxnLst>
                  <a:rect l="l" t="t" r="r" b="b"/>
                  <a:pathLst>
                    <a:path w="841772" h="807140">
                      <a:moveTo>
                        <a:pt x="0" y="807140"/>
                      </a:moveTo>
                      <a:lnTo>
                        <a:pt x="841773" y="322890"/>
                      </a:lnTo>
                      <a:lnTo>
                        <a:pt x="691871" y="0"/>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6BBF4B7-09DF-3AF9-1FCA-89BC673AA9F7}"/>
                    </a:ext>
                  </a:extLst>
                </p:cNvPr>
                <p:cNvSpPr/>
                <p:nvPr/>
              </p:nvSpPr>
              <p:spPr>
                <a:xfrm>
                  <a:off x="1538332" y="6215705"/>
                  <a:ext cx="2913002" cy="708531"/>
                </a:xfrm>
                <a:custGeom>
                  <a:avLst/>
                  <a:gdLst>
                    <a:gd name="connsiteX0" fmla="*/ 0 w 1602822"/>
                    <a:gd name="connsiteY0" fmla="*/ 691872 h 691871"/>
                    <a:gd name="connsiteX1" fmla="*/ 1602822 w 1602822"/>
                    <a:gd name="connsiteY1" fmla="*/ 680327 h 691871"/>
                    <a:gd name="connsiteX2" fmla="*/ 807140 w 1602822"/>
                    <a:gd name="connsiteY2" fmla="*/ 0 h 691871"/>
                  </a:gdLst>
                  <a:ahLst/>
                  <a:cxnLst>
                    <a:cxn ang="0">
                      <a:pos x="connsiteX0" y="connsiteY0"/>
                    </a:cxn>
                    <a:cxn ang="0">
                      <a:pos x="connsiteX1" y="connsiteY1"/>
                    </a:cxn>
                    <a:cxn ang="0">
                      <a:pos x="connsiteX2" y="connsiteY2"/>
                    </a:cxn>
                  </a:cxnLst>
                  <a:rect l="l" t="t" r="r" b="b"/>
                  <a:pathLst>
                    <a:path w="1602822" h="691871">
                      <a:moveTo>
                        <a:pt x="0" y="691872"/>
                      </a:moveTo>
                      <a:lnTo>
                        <a:pt x="1602822" y="680327"/>
                      </a:lnTo>
                      <a:lnTo>
                        <a:pt x="807140" y="0"/>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07A6FB9-3674-93FF-33B1-2B9B25E385B3}"/>
                    </a:ext>
                  </a:extLst>
                </p:cNvPr>
                <p:cNvSpPr/>
                <p:nvPr/>
              </p:nvSpPr>
              <p:spPr>
                <a:xfrm>
                  <a:off x="1328839" y="2814913"/>
                  <a:ext cx="2912846" cy="850219"/>
                </a:xfrm>
                <a:custGeom>
                  <a:avLst/>
                  <a:gdLst>
                    <a:gd name="connsiteX0" fmla="*/ 1602737 w 1602736"/>
                    <a:gd name="connsiteY0" fmla="*/ 830228 h 830228"/>
                    <a:gd name="connsiteX1" fmla="*/ 345893 w 1602736"/>
                    <a:gd name="connsiteY1" fmla="*/ 0 h 830228"/>
                    <a:gd name="connsiteX2" fmla="*/ 0 w 1602736"/>
                    <a:gd name="connsiteY2" fmla="*/ 761050 h 830228"/>
                  </a:gdLst>
                  <a:ahLst/>
                  <a:cxnLst>
                    <a:cxn ang="0">
                      <a:pos x="connsiteX0" y="connsiteY0"/>
                    </a:cxn>
                    <a:cxn ang="0">
                      <a:pos x="connsiteX1" y="connsiteY1"/>
                    </a:cxn>
                    <a:cxn ang="0">
                      <a:pos x="connsiteX2" y="connsiteY2"/>
                    </a:cxn>
                  </a:cxnLst>
                  <a:rect l="l" t="t" r="r" b="b"/>
                  <a:pathLst>
                    <a:path w="1602736" h="830228">
                      <a:moveTo>
                        <a:pt x="1602737" y="830228"/>
                      </a:moveTo>
                      <a:lnTo>
                        <a:pt x="345893" y="0"/>
                      </a:lnTo>
                      <a:lnTo>
                        <a:pt x="0" y="761050"/>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175387C-3335-1E95-B9B4-5DA4C1CE2CB6}"/>
                    </a:ext>
                  </a:extLst>
                </p:cNvPr>
                <p:cNvSpPr/>
                <p:nvPr/>
              </p:nvSpPr>
              <p:spPr>
                <a:xfrm>
                  <a:off x="1936492" y="-78059"/>
                  <a:ext cx="2263233" cy="1735818"/>
                </a:xfrm>
                <a:custGeom>
                  <a:avLst/>
                  <a:gdLst>
                    <a:gd name="connsiteX0" fmla="*/ 899407 w 1245299"/>
                    <a:gd name="connsiteY0" fmla="*/ 1695003 h 1695003"/>
                    <a:gd name="connsiteX1" fmla="*/ 1245300 w 1245299"/>
                    <a:gd name="connsiteY1" fmla="*/ 0 h 1695003"/>
                    <a:gd name="connsiteX2" fmla="*/ 0 w 1245299"/>
                    <a:gd name="connsiteY2" fmla="*/ 530341 h 1695003"/>
                  </a:gdLst>
                  <a:ahLst/>
                  <a:cxnLst>
                    <a:cxn ang="0">
                      <a:pos x="connsiteX0" y="connsiteY0"/>
                    </a:cxn>
                    <a:cxn ang="0">
                      <a:pos x="connsiteX1" y="connsiteY1"/>
                    </a:cxn>
                    <a:cxn ang="0">
                      <a:pos x="connsiteX2" y="connsiteY2"/>
                    </a:cxn>
                  </a:cxnLst>
                  <a:rect l="l" t="t" r="r" b="b"/>
                  <a:pathLst>
                    <a:path w="1245299" h="1695003">
                      <a:moveTo>
                        <a:pt x="899407" y="1695003"/>
                      </a:moveTo>
                      <a:lnTo>
                        <a:pt x="1245300" y="0"/>
                      </a:lnTo>
                      <a:lnTo>
                        <a:pt x="0" y="530341"/>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AB5148AE-2D78-183D-F490-6A4EF08138C3}"/>
                    </a:ext>
                  </a:extLst>
                </p:cNvPr>
                <p:cNvSpPr/>
                <p:nvPr/>
              </p:nvSpPr>
              <p:spPr>
                <a:xfrm>
                  <a:off x="-54309" y="-78059"/>
                  <a:ext cx="4254034" cy="543110"/>
                </a:xfrm>
                <a:custGeom>
                  <a:avLst/>
                  <a:gdLst>
                    <a:gd name="connsiteX0" fmla="*/ 0 w 2340698"/>
                    <a:gd name="connsiteY0" fmla="*/ 0 h 530340"/>
                    <a:gd name="connsiteX1" fmla="*/ 2340699 w 2340698"/>
                    <a:gd name="connsiteY1" fmla="*/ 0 h 530340"/>
                    <a:gd name="connsiteX2" fmla="*/ 1095399 w 2340698"/>
                    <a:gd name="connsiteY2" fmla="*/ 530341 h 530340"/>
                  </a:gdLst>
                  <a:ahLst/>
                  <a:cxnLst>
                    <a:cxn ang="0">
                      <a:pos x="connsiteX0" y="connsiteY0"/>
                    </a:cxn>
                    <a:cxn ang="0">
                      <a:pos x="connsiteX1" y="connsiteY1"/>
                    </a:cxn>
                    <a:cxn ang="0">
                      <a:pos x="connsiteX2" y="connsiteY2"/>
                    </a:cxn>
                  </a:cxnLst>
                  <a:rect l="l" t="t" r="r" b="b"/>
                  <a:pathLst>
                    <a:path w="2340698" h="530340">
                      <a:moveTo>
                        <a:pt x="0" y="0"/>
                      </a:moveTo>
                      <a:lnTo>
                        <a:pt x="2340699" y="0"/>
                      </a:lnTo>
                      <a:lnTo>
                        <a:pt x="1095399" y="530341"/>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BC73035-2858-F171-6643-C61BDBE52D7D}"/>
                    </a:ext>
                  </a:extLst>
                </p:cNvPr>
                <p:cNvSpPr/>
                <p:nvPr/>
              </p:nvSpPr>
              <p:spPr>
                <a:xfrm>
                  <a:off x="-138074" y="1551449"/>
                  <a:ext cx="293414" cy="2420705"/>
                </a:xfrm>
                <a:custGeom>
                  <a:avLst/>
                  <a:gdLst>
                    <a:gd name="connsiteX0" fmla="*/ 46091 w 161445"/>
                    <a:gd name="connsiteY0" fmla="*/ 2363787 h 2363786"/>
                    <a:gd name="connsiteX1" fmla="*/ 161445 w 161445"/>
                    <a:gd name="connsiteY1" fmla="*/ 1003132 h 2363786"/>
                    <a:gd name="connsiteX2" fmla="*/ 0 w 161445"/>
                    <a:gd name="connsiteY2" fmla="*/ 0 h 2363786"/>
                  </a:gdLst>
                  <a:ahLst/>
                  <a:cxnLst>
                    <a:cxn ang="0">
                      <a:pos x="connsiteX0" y="connsiteY0"/>
                    </a:cxn>
                    <a:cxn ang="0">
                      <a:pos x="connsiteX1" y="connsiteY1"/>
                    </a:cxn>
                    <a:cxn ang="0">
                      <a:pos x="connsiteX2" y="connsiteY2"/>
                    </a:cxn>
                  </a:cxnLst>
                  <a:rect l="l" t="t" r="r" b="b"/>
                  <a:pathLst>
                    <a:path w="161445" h="2363786">
                      <a:moveTo>
                        <a:pt x="46091" y="2363787"/>
                      </a:moveTo>
                      <a:lnTo>
                        <a:pt x="161445" y="1003132"/>
                      </a:lnTo>
                      <a:lnTo>
                        <a:pt x="0" y="0"/>
                      </a:lnTo>
                      <a:close/>
                    </a:path>
                  </a:pathLst>
                </a:custGeom>
                <a:solidFill>
                  <a:schemeClr val="bg1">
                    <a:lumMod val="50000"/>
                    <a:alpha val="20000"/>
                  </a:schemeClr>
                </a:solidFill>
                <a:ln w="85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CF23B25-5EC3-A6E0-E2CC-DBB86AE93C2D}"/>
                    </a:ext>
                  </a:extLst>
                </p:cNvPr>
                <p:cNvSpPr/>
                <p:nvPr/>
              </p:nvSpPr>
              <p:spPr>
                <a:xfrm>
                  <a:off x="-138074" y="1551449"/>
                  <a:ext cx="83765" cy="5360965"/>
                </a:xfrm>
                <a:custGeom>
                  <a:avLst/>
                  <a:gdLst>
                    <a:gd name="connsiteX0" fmla="*/ 11544 w 46090"/>
                    <a:gd name="connsiteY0" fmla="*/ 5234912 h 5234911"/>
                    <a:gd name="connsiteX1" fmla="*/ 46091 w 46090"/>
                    <a:gd name="connsiteY1" fmla="*/ 2363787 h 5234911"/>
                    <a:gd name="connsiteX2" fmla="*/ 0 w 46090"/>
                    <a:gd name="connsiteY2" fmla="*/ 0 h 5234911"/>
                  </a:gdLst>
                  <a:ahLst/>
                  <a:cxnLst>
                    <a:cxn ang="0">
                      <a:pos x="connsiteX0" y="connsiteY0"/>
                    </a:cxn>
                    <a:cxn ang="0">
                      <a:pos x="connsiteX1" y="connsiteY1"/>
                    </a:cxn>
                    <a:cxn ang="0">
                      <a:pos x="connsiteX2" y="connsiteY2"/>
                    </a:cxn>
                  </a:cxnLst>
                  <a:rect l="l" t="t" r="r" b="b"/>
                  <a:pathLst>
                    <a:path w="46090" h="5234911">
                      <a:moveTo>
                        <a:pt x="11544" y="5234912"/>
                      </a:moveTo>
                      <a:lnTo>
                        <a:pt x="46091" y="2363787"/>
                      </a:lnTo>
                      <a:lnTo>
                        <a:pt x="0" y="0"/>
                      </a:lnTo>
                      <a:close/>
                    </a:path>
                  </a:pathLst>
                </a:custGeom>
                <a:solidFill>
                  <a:schemeClr val="bg1">
                    <a:lumMod val="50000"/>
                    <a:alpha val="20000"/>
                  </a:schemeClr>
                </a:solidFill>
                <a:ln w="85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1C925BE8-27B7-6AB7-981B-2A76FF3F04DF}"/>
                    </a:ext>
                  </a:extLst>
                </p:cNvPr>
                <p:cNvSpPr/>
                <p:nvPr/>
              </p:nvSpPr>
              <p:spPr>
                <a:xfrm>
                  <a:off x="4241687" y="2803091"/>
                  <a:ext cx="838280" cy="862041"/>
                </a:xfrm>
                <a:custGeom>
                  <a:avLst/>
                  <a:gdLst>
                    <a:gd name="connsiteX0" fmla="*/ 0 w 461247"/>
                    <a:gd name="connsiteY0" fmla="*/ 841773 h 841772"/>
                    <a:gd name="connsiteX1" fmla="*/ 11544 w 461247"/>
                    <a:gd name="connsiteY1" fmla="*/ 0 h 841772"/>
                    <a:gd name="connsiteX2" fmla="*/ 461248 w 461247"/>
                    <a:gd name="connsiteY2" fmla="*/ 380525 h 841772"/>
                  </a:gdLst>
                  <a:ahLst/>
                  <a:cxnLst>
                    <a:cxn ang="0">
                      <a:pos x="connsiteX0" y="connsiteY0"/>
                    </a:cxn>
                    <a:cxn ang="0">
                      <a:pos x="connsiteX1" y="connsiteY1"/>
                    </a:cxn>
                    <a:cxn ang="0">
                      <a:pos x="connsiteX2" y="connsiteY2"/>
                    </a:cxn>
                  </a:cxnLst>
                  <a:rect l="l" t="t" r="r" b="b"/>
                  <a:pathLst>
                    <a:path w="461247" h="841772">
                      <a:moveTo>
                        <a:pt x="0" y="841773"/>
                      </a:moveTo>
                      <a:lnTo>
                        <a:pt x="11544" y="0"/>
                      </a:lnTo>
                      <a:lnTo>
                        <a:pt x="461248" y="380525"/>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A78C291-6E1D-A062-DDFA-305F69D06188}"/>
                    </a:ext>
                  </a:extLst>
                </p:cNvPr>
                <p:cNvSpPr/>
                <p:nvPr/>
              </p:nvSpPr>
              <p:spPr>
                <a:xfrm>
                  <a:off x="532520" y="4491708"/>
                  <a:ext cx="2451745" cy="862041"/>
                </a:xfrm>
                <a:custGeom>
                  <a:avLst/>
                  <a:gdLst>
                    <a:gd name="connsiteX0" fmla="*/ 0 w 1349024"/>
                    <a:gd name="connsiteY0" fmla="*/ 195992 h 841772"/>
                    <a:gd name="connsiteX1" fmla="*/ 1349025 w 1349024"/>
                    <a:gd name="connsiteY1" fmla="*/ 0 h 841772"/>
                    <a:gd name="connsiteX2" fmla="*/ 703330 w 1349024"/>
                    <a:gd name="connsiteY2" fmla="*/ 841773 h 841772"/>
                  </a:gdLst>
                  <a:ahLst/>
                  <a:cxnLst>
                    <a:cxn ang="0">
                      <a:pos x="connsiteX0" y="connsiteY0"/>
                    </a:cxn>
                    <a:cxn ang="0">
                      <a:pos x="connsiteX1" y="connsiteY1"/>
                    </a:cxn>
                    <a:cxn ang="0">
                      <a:pos x="connsiteX2" y="connsiteY2"/>
                    </a:cxn>
                  </a:cxnLst>
                  <a:rect l="l" t="t" r="r" b="b"/>
                  <a:pathLst>
                    <a:path w="1349024" h="841772">
                      <a:moveTo>
                        <a:pt x="0" y="195992"/>
                      </a:moveTo>
                      <a:lnTo>
                        <a:pt x="1349025" y="0"/>
                      </a:lnTo>
                      <a:lnTo>
                        <a:pt x="703330" y="841773"/>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F83B694-B63E-6451-8C08-B4FAB098CD27}"/>
                    </a:ext>
                  </a:extLst>
                </p:cNvPr>
                <p:cNvSpPr/>
                <p:nvPr/>
              </p:nvSpPr>
              <p:spPr>
                <a:xfrm>
                  <a:off x="8726352" y="4739708"/>
                  <a:ext cx="1634599" cy="791110"/>
                </a:xfrm>
                <a:custGeom>
                  <a:avLst/>
                  <a:gdLst>
                    <a:gd name="connsiteX0" fmla="*/ 899407 w 899406"/>
                    <a:gd name="connsiteY0" fmla="*/ 772509 h 772508"/>
                    <a:gd name="connsiteX1" fmla="*/ 0 w 899406"/>
                    <a:gd name="connsiteY1" fmla="*/ 391984 h 772508"/>
                    <a:gd name="connsiteX2" fmla="*/ 449703 w 899406"/>
                    <a:gd name="connsiteY2" fmla="*/ 0 h 772508"/>
                  </a:gdLst>
                  <a:ahLst/>
                  <a:cxnLst>
                    <a:cxn ang="0">
                      <a:pos x="connsiteX0" y="connsiteY0"/>
                    </a:cxn>
                    <a:cxn ang="0">
                      <a:pos x="connsiteX1" y="connsiteY1"/>
                    </a:cxn>
                    <a:cxn ang="0">
                      <a:pos x="connsiteX2" y="connsiteY2"/>
                    </a:cxn>
                  </a:cxnLst>
                  <a:rect l="l" t="t" r="r" b="b"/>
                  <a:pathLst>
                    <a:path w="899406" h="772508">
                      <a:moveTo>
                        <a:pt x="899407" y="772509"/>
                      </a:moveTo>
                      <a:lnTo>
                        <a:pt x="0" y="391984"/>
                      </a:lnTo>
                      <a:lnTo>
                        <a:pt x="449703" y="0"/>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A83C18C-70F7-D314-3828-2A8DB0946AEF}"/>
                    </a:ext>
                  </a:extLst>
                </p:cNvPr>
                <p:cNvSpPr/>
                <p:nvPr/>
              </p:nvSpPr>
              <p:spPr>
                <a:xfrm>
                  <a:off x="10905819" y="1079094"/>
                  <a:ext cx="1068598" cy="873863"/>
                </a:xfrm>
                <a:custGeom>
                  <a:avLst/>
                  <a:gdLst>
                    <a:gd name="connsiteX0" fmla="*/ 0 w 587975"/>
                    <a:gd name="connsiteY0" fmla="*/ 46091 h 853316"/>
                    <a:gd name="connsiteX1" fmla="*/ 587975 w 587975"/>
                    <a:gd name="connsiteY1" fmla="*/ 0 h 853316"/>
                    <a:gd name="connsiteX2" fmla="*/ 34546 w 587975"/>
                    <a:gd name="connsiteY2" fmla="*/ 853317 h 853316"/>
                  </a:gdLst>
                  <a:ahLst/>
                  <a:cxnLst>
                    <a:cxn ang="0">
                      <a:pos x="connsiteX0" y="connsiteY0"/>
                    </a:cxn>
                    <a:cxn ang="0">
                      <a:pos x="connsiteX1" y="connsiteY1"/>
                    </a:cxn>
                    <a:cxn ang="0">
                      <a:pos x="connsiteX2" y="connsiteY2"/>
                    </a:cxn>
                  </a:cxnLst>
                  <a:rect l="l" t="t" r="r" b="b"/>
                  <a:pathLst>
                    <a:path w="587975" h="853316">
                      <a:moveTo>
                        <a:pt x="0" y="46091"/>
                      </a:moveTo>
                      <a:lnTo>
                        <a:pt x="587975" y="0"/>
                      </a:lnTo>
                      <a:lnTo>
                        <a:pt x="34546" y="853317"/>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E85FF06-6F7F-0754-D707-51C4E97C3999}"/>
                    </a:ext>
                  </a:extLst>
                </p:cNvPr>
                <p:cNvSpPr/>
                <p:nvPr/>
              </p:nvSpPr>
              <p:spPr>
                <a:xfrm>
                  <a:off x="10968604" y="1952959"/>
                  <a:ext cx="1341186" cy="1062753"/>
                </a:xfrm>
                <a:custGeom>
                  <a:avLst/>
                  <a:gdLst>
                    <a:gd name="connsiteX0" fmla="*/ 737962 w 737961"/>
                    <a:gd name="connsiteY0" fmla="*/ 968586 h 1037764"/>
                    <a:gd name="connsiteX1" fmla="*/ 0 w 737961"/>
                    <a:gd name="connsiteY1" fmla="*/ 0 h 1037764"/>
                    <a:gd name="connsiteX2" fmla="*/ 11544 w 737961"/>
                    <a:gd name="connsiteY2" fmla="*/ 1037764 h 1037764"/>
                  </a:gdLst>
                  <a:ahLst/>
                  <a:cxnLst>
                    <a:cxn ang="0">
                      <a:pos x="connsiteX0" y="connsiteY0"/>
                    </a:cxn>
                    <a:cxn ang="0">
                      <a:pos x="connsiteX1" y="connsiteY1"/>
                    </a:cxn>
                    <a:cxn ang="0">
                      <a:pos x="connsiteX2" y="connsiteY2"/>
                    </a:cxn>
                  </a:cxnLst>
                  <a:rect l="l" t="t" r="r" b="b"/>
                  <a:pathLst>
                    <a:path w="737961" h="1037764">
                      <a:moveTo>
                        <a:pt x="737962" y="968586"/>
                      </a:moveTo>
                      <a:lnTo>
                        <a:pt x="0" y="0"/>
                      </a:lnTo>
                      <a:lnTo>
                        <a:pt x="11544" y="1037764"/>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0BFE789-D543-BF0F-70F3-397EDABF5CCD}"/>
                    </a:ext>
                  </a:extLst>
                </p:cNvPr>
                <p:cNvSpPr/>
                <p:nvPr/>
              </p:nvSpPr>
              <p:spPr>
                <a:xfrm>
                  <a:off x="10591426" y="1952959"/>
                  <a:ext cx="398159" cy="1062753"/>
                </a:xfrm>
                <a:custGeom>
                  <a:avLst/>
                  <a:gdLst>
                    <a:gd name="connsiteX0" fmla="*/ 0 w 219079"/>
                    <a:gd name="connsiteY0" fmla="*/ 910866 h 1037764"/>
                    <a:gd name="connsiteX1" fmla="*/ 207535 w 219079"/>
                    <a:gd name="connsiteY1" fmla="*/ 0 h 1037764"/>
                    <a:gd name="connsiteX2" fmla="*/ 219080 w 219079"/>
                    <a:gd name="connsiteY2" fmla="*/ 1037764 h 1037764"/>
                  </a:gdLst>
                  <a:ahLst/>
                  <a:cxnLst>
                    <a:cxn ang="0">
                      <a:pos x="connsiteX0" y="connsiteY0"/>
                    </a:cxn>
                    <a:cxn ang="0">
                      <a:pos x="connsiteX1" y="connsiteY1"/>
                    </a:cxn>
                    <a:cxn ang="0">
                      <a:pos x="connsiteX2" y="connsiteY2"/>
                    </a:cxn>
                  </a:cxnLst>
                  <a:rect l="l" t="t" r="r" b="b"/>
                  <a:pathLst>
                    <a:path w="219079" h="1037764">
                      <a:moveTo>
                        <a:pt x="0" y="910866"/>
                      </a:moveTo>
                      <a:lnTo>
                        <a:pt x="207535" y="0"/>
                      </a:lnTo>
                      <a:lnTo>
                        <a:pt x="219080" y="1037764"/>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D8F67E4-F508-9FBA-71F2-4FBA8E49E13D}"/>
                    </a:ext>
                  </a:extLst>
                </p:cNvPr>
                <p:cNvSpPr/>
                <p:nvPr/>
              </p:nvSpPr>
              <p:spPr>
                <a:xfrm>
                  <a:off x="11052371" y="2944867"/>
                  <a:ext cx="1257421" cy="2184527"/>
                </a:xfrm>
                <a:custGeom>
                  <a:avLst/>
                  <a:gdLst>
                    <a:gd name="connsiteX0" fmla="*/ 634237 w 691871"/>
                    <a:gd name="connsiteY0" fmla="*/ 2133163 h 2133162"/>
                    <a:gd name="connsiteX1" fmla="*/ 691871 w 691871"/>
                    <a:gd name="connsiteY1" fmla="*/ 0 h 2133162"/>
                    <a:gd name="connsiteX2" fmla="*/ 0 w 691871"/>
                    <a:gd name="connsiteY2" fmla="*/ 991588 h 2133162"/>
                  </a:gdLst>
                  <a:ahLst/>
                  <a:cxnLst>
                    <a:cxn ang="0">
                      <a:pos x="connsiteX0" y="connsiteY0"/>
                    </a:cxn>
                    <a:cxn ang="0">
                      <a:pos x="connsiteX1" y="connsiteY1"/>
                    </a:cxn>
                    <a:cxn ang="0">
                      <a:pos x="connsiteX2" y="connsiteY2"/>
                    </a:cxn>
                  </a:cxnLst>
                  <a:rect l="l" t="t" r="r" b="b"/>
                  <a:pathLst>
                    <a:path w="691871" h="2133162">
                      <a:moveTo>
                        <a:pt x="634237" y="2133163"/>
                      </a:moveTo>
                      <a:lnTo>
                        <a:pt x="691871" y="0"/>
                      </a:lnTo>
                      <a:lnTo>
                        <a:pt x="0" y="991588"/>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C0AA537-4466-B717-59C0-1649551E4AB0}"/>
                    </a:ext>
                  </a:extLst>
                </p:cNvPr>
                <p:cNvSpPr/>
                <p:nvPr/>
              </p:nvSpPr>
              <p:spPr>
                <a:xfrm>
                  <a:off x="10360953" y="4621576"/>
                  <a:ext cx="1844092" cy="909242"/>
                </a:xfrm>
                <a:custGeom>
                  <a:avLst/>
                  <a:gdLst>
                    <a:gd name="connsiteX0" fmla="*/ 0 w 1014675"/>
                    <a:gd name="connsiteY0" fmla="*/ 887863 h 887863"/>
                    <a:gd name="connsiteX1" fmla="*/ 1014676 w 1014675"/>
                    <a:gd name="connsiteY1" fmla="*/ 495880 h 887863"/>
                    <a:gd name="connsiteX2" fmla="*/ 391983 w 1014675"/>
                    <a:gd name="connsiteY2" fmla="*/ 0 h 887863"/>
                  </a:gdLst>
                  <a:ahLst/>
                  <a:cxnLst>
                    <a:cxn ang="0">
                      <a:pos x="connsiteX0" y="connsiteY0"/>
                    </a:cxn>
                    <a:cxn ang="0">
                      <a:pos x="connsiteX1" y="connsiteY1"/>
                    </a:cxn>
                    <a:cxn ang="0">
                      <a:pos x="connsiteX2" y="connsiteY2"/>
                    </a:cxn>
                  </a:cxnLst>
                  <a:rect l="l" t="t" r="r" b="b"/>
                  <a:pathLst>
                    <a:path w="1014675" h="887863">
                      <a:moveTo>
                        <a:pt x="0" y="887863"/>
                      </a:moveTo>
                      <a:lnTo>
                        <a:pt x="1014676" y="495880"/>
                      </a:lnTo>
                      <a:lnTo>
                        <a:pt x="391983" y="0"/>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42A6B7C-D569-27FE-EAD2-8B9FD0A9B66C}"/>
                    </a:ext>
                  </a:extLst>
                </p:cNvPr>
                <p:cNvSpPr/>
                <p:nvPr/>
              </p:nvSpPr>
              <p:spPr>
                <a:xfrm>
                  <a:off x="9543651" y="3960332"/>
                  <a:ext cx="1529698" cy="779375"/>
                </a:xfrm>
                <a:custGeom>
                  <a:avLst/>
                  <a:gdLst>
                    <a:gd name="connsiteX0" fmla="*/ 0 w 841686"/>
                    <a:gd name="connsiteY0" fmla="*/ 761050 h 761049"/>
                    <a:gd name="connsiteX1" fmla="*/ 830143 w 841686"/>
                    <a:gd name="connsiteY1" fmla="*/ 0 h 761049"/>
                    <a:gd name="connsiteX2" fmla="*/ 841687 w 841686"/>
                    <a:gd name="connsiteY2" fmla="*/ 645695 h 761049"/>
                  </a:gdLst>
                  <a:ahLst/>
                  <a:cxnLst>
                    <a:cxn ang="0">
                      <a:pos x="connsiteX0" y="connsiteY0"/>
                    </a:cxn>
                    <a:cxn ang="0">
                      <a:pos x="connsiteX1" y="connsiteY1"/>
                    </a:cxn>
                    <a:cxn ang="0">
                      <a:pos x="connsiteX2" y="connsiteY2"/>
                    </a:cxn>
                  </a:cxnLst>
                  <a:rect l="l" t="t" r="r" b="b"/>
                  <a:pathLst>
                    <a:path w="841686" h="761049">
                      <a:moveTo>
                        <a:pt x="0" y="761050"/>
                      </a:moveTo>
                      <a:lnTo>
                        <a:pt x="830143" y="0"/>
                      </a:lnTo>
                      <a:lnTo>
                        <a:pt x="841687" y="645695"/>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DB7EF65-8A14-AB2C-E673-439B09A6F68B}"/>
                    </a:ext>
                  </a:extLst>
                </p:cNvPr>
                <p:cNvSpPr/>
                <p:nvPr/>
              </p:nvSpPr>
              <p:spPr>
                <a:xfrm>
                  <a:off x="11785906" y="5129395"/>
                  <a:ext cx="544866" cy="1806662"/>
                </a:xfrm>
                <a:custGeom>
                  <a:avLst/>
                  <a:gdLst>
                    <a:gd name="connsiteX0" fmla="*/ 299802 w 299802"/>
                    <a:gd name="connsiteY0" fmla="*/ 1764182 h 1764181"/>
                    <a:gd name="connsiteX1" fmla="*/ 230624 w 299802"/>
                    <a:gd name="connsiteY1" fmla="*/ 0 h 1764181"/>
                    <a:gd name="connsiteX2" fmla="*/ 0 w 299802"/>
                    <a:gd name="connsiteY2" fmla="*/ 899321 h 1764181"/>
                  </a:gdLst>
                  <a:ahLst/>
                  <a:cxnLst>
                    <a:cxn ang="0">
                      <a:pos x="connsiteX0" y="connsiteY0"/>
                    </a:cxn>
                    <a:cxn ang="0">
                      <a:pos x="connsiteX1" y="connsiteY1"/>
                    </a:cxn>
                    <a:cxn ang="0">
                      <a:pos x="connsiteX2" y="connsiteY2"/>
                    </a:cxn>
                  </a:cxnLst>
                  <a:rect l="l" t="t" r="r" b="b"/>
                  <a:pathLst>
                    <a:path w="299802" h="1764181">
                      <a:moveTo>
                        <a:pt x="299802" y="1764182"/>
                      </a:moveTo>
                      <a:lnTo>
                        <a:pt x="230624" y="0"/>
                      </a:lnTo>
                      <a:lnTo>
                        <a:pt x="0" y="899321"/>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8702C04A-2B78-1A8D-A5F6-9D35BA494AB1}"/>
                    </a:ext>
                  </a:extLst>
                </p:cNvPr>
                <p:cNvSpPr/>
                <p:nvPr/>
              </p:nvSpPr>
              <p:spPr>
                <a:xfrm>
                  <a:off x="10298012" y="6050373"/>
                  <a:ext cx="2032760" cy="885685"/>
                </a:xfrm>
                <a:custGeom>
                  <a:avLst/>
                  <a:gdLst>
                    <a:gd name="connsiteX0" fmla="*/ 1118487 w 1118486"/>
                    <a:gd name="connsiteY0" fmla="*/ 864861 h 864860"/>
                    <a:gd name="connsiteX1" fmla="*/ 0 w 1118486"/>
                    <a:gd name="connsiteY1" fmla="*/ 311347 h 864860"/>
                    <a:gd name="connsiteX2" fmla="*/ 818684 w 1118486"/>
                    <a:gd name="connsiteY2" fmla="*/ 0 h 864860"/>
                  </a:gdLst>
                  <a:ahLst/>
                  <a:cxnLst>
                    <a:cxn ang="0">
                      <a:pos x="connsiteX0" y="connsiteY0"/>
                    </a:cxn>
                    <a:cxn ang="0">
                      <a:pos x="connsiteX1" y="connsiteY1"/>
                    </a:cxn>
                    <a:cxn ang="0">
                      <a:pos x="connsiteX2" y="connsiteY2"/>
                    </a:cxn>
                  </a:cxnLst>
                  <a:rect l="l" t="t" r="r" b="b"/>
                  <a:pathLst>
                    <a:path w="1118486" h="864860">
                      <a:moveTo>
                        <a:pt x="1118487" y="864861"/>
                      </a:moveTo>
                      <a:lnTo>
                        <a:pt x="0" y="311347"/>
                      </a:lnTo>
                      <a:lnTo>
                        <a:pt x="818684" y="0"/>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B04D071-2D2C-ED30-8A8E-BFD7BD3B83E5}"/>
                    </a:ext>
                  </a:extLst>
                </p:cNvPr>
                <p:cNvSpPr/>
                <p:nvPr/>
              </p:nvSpPr>
              <p:spPr>
                <a:xfrm>
                  <a:off x="8998783" y="5530818"/>
                  <a:ext cx="1362168" cy="838397"/>
                </a:xfrm>
                <a:custGeom>
                  <a:avLst/>
                  <a:gdLst>
                    <a:gd name="connsiteX0" fmla="*/ 714874 w 749506"/>
                    <a:gd name="connsiteY0" fmla="*/ 818684 h 818684"/>
                    <a:gd name="connsiteX1" fmla="*/ 749506 w 749506"/>
                    <a:gd name="connsiteY1" fmla="*/ 0 h 818684"/>
                    <a:gd name="connsiteX2" fmla="*/ 0 w 749506"/>
                    <a:gd name="connsiteY2" fmla="*/ 749506 h 818684"/>
                  </a:gdLst>
                  <a:ahLst/>
                  <a:cxnLst>
                    <a:cxn ang="0">
                      <a:pos x="connsiteX0" y="connsiteY0"/>
                    </a:cxn>
                    <a:cxn ang="0">
                      <a:pos x="connsiteX1" y="connsiteY1"/>
                    </a:cxn>
                    <a:cxn ang="0">
                      <a:pos x="connsiteX2" y="connsiteY2"/>
                    </a:cxn>
                  </a:cxnLst>
                  <a:rect l="l" t="t" r="r" b="b"/>
                  <a:pathLst>
                    <a:path w="749506" h="818684">
                      <a:moveTo>
                        <a:pt x="714874" y="818684"/>
                      </a:moveTo>
                      <a:lnTo>
                        <a:pt x="749506" y="0"/>
                      </a:lnTo>
                      <a:lnTo>
                        <a:pt x="0" y="749506"/>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60CE880-0028-11D2-0BE3-48A3180B1697}"/>
                    </a:ext>
                  </a:extLst>
                </p:cNvPr>
                <p:cNvSpPr/>
                <p:nvPr/>
              </p:nvSpPr>
              <p:spPr>
                <a:xfrm>
                  <a:off x="9250238" y="1338916"/>
                  <a:ext cx="1718366" cy="885597"/>
                </a:xfrm>
                <a:custGeom>
                  <a:avLst/>
                  <a:gdLst>
                    <a:gd name="connsiteX0" fmla="*/ 322805 w 945497"/>
                    <a:gd name="connsiteY0" fmla="*/ 864775 h 864774"/>
                    <a:gd name="connsiteX1" fmla="*/ 945498 w 945497"/>
                    <a:gd name="connsiteY1" fmla="*/ 599605 h 864774"/>
                    <a:gd name="connsiteX2" fmla="*/ 0 w 945497"/>
                    <a:gd name="connsiteY2" fmla="*/ 0 h 864774"/>
                  </a:gdLst>
                  <a:ahLst/>
                  <a:cxnLst>
                    <a:cxn ang="0">
                      <a:pos x="connsiteX0" y="connsiteY0"/>
                    </a:cxn>
                    <a:cxn ang="0">
                      <a:pos x="connsiteX1" y="connsiteY1"/>
                    </a:cxn>
                    <a:cxn ang="0">
                      <a:pos x="connsiteX2" y="connsiteY2"/>
                    </a:cxn>
                  </a:cxnLst>
                  <a:rect l="l" t="t" r="r" b="b"/>
                  <a:pathLst>
                    <a:path w="945497" h="864774">
                      <a:moveTo>
                        <a:pt x="322805" y="864775"/>
                      </a:moveTo>
                      <a:lnTo>
                        <a:pt x="945498" y="599605"/>
                      </a:lnTo>
                      <a:lnTo>
                        <a:pt x="0" y="0"/>
                      </a:lnTo>
                      <a:close/>
                    </a:path>
                  </a:pathLst>
                </a:custGeom>
                <a:solidFill>
                  <a:schemeClr val="bg1">
                    <a:lumMod val="50000"/>
                    <a:alpha val="12000"/>
                  </a:schemeClr>
                </a:solidFill>
                <a:ln w="85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6298DAD-6CB7-78D4-A54E-2704E965EE4E}"/>
                    </a:ext>
                  </a:extLst>
                </p:cNvPr>
                <p:cNvSpPr/>
                <p:nvPr/>
              </p:nvSpPr>
              <p:spPr>
                <a:xfrm>
                  <a:off x="574324" y="465052"/>
                  <a:ext cx="1362166" cy="1180884"/>
                </a:xfrm>
                <a:custGeom>
                  <a:avLst/>
                  <a:gdLst>
                    <a:gd name="connsiteX0" fmla="*/ 495880 w 749505"/>
                    <a:gd name="connsiteY0" fmla="*/ 1153119 h 1153118"/>
                    <a:gd name="connsiteX1" fmla="*/ 749506 w 749505"/>
                    <a:gd name="connsiteY1" fmla="*/ 0 h 1153118"/>
                    <a:gd name="connsiteX2" fmla="*/ 0 w 749505"/>
                    <a:gd name="connsiteY2" fmla="*/ 149901 h 1153118"/>
                  </a:gdLst>
                  <a:ahLst/>
                  <a:cxnLst>
                    <a:cxn ang="0">
                      <a:pos x="connsiteX0" y="connsiteY0"/>
                    </a:cxn>
                    <a:cxn ang="0">
                      <a:pos x="connsiteX1" y="connsiteY1"/>
                    </a:cxn>
                    <a:cxn ang="0">
                      <a:pos x="connsiteX2" y="connsiteY2"/>
                    </a:cxn>
                  </a:cxnLst>
                  <a:rect l="l" t="t" r="r" b="b"/>
                  <a:pathLst>
                    <a:path w="749505" h="1153118">
                      <a:moveTo>
                        <a:pt x="495880" y="1153119"/>
                      </a:moveTo>
                      <a:lnTo>
                        <a:pt x="749506" y="0"/>
                      </a:lnTo>
                      <a:lnTo>
                        <a:pt x="0" y="149901"/>
                      </a:lnTo>
                      <a:close/>
                    </a:path>
                  </a:pathLst>
                </a:custGeom>
                <a:solidFill>
                  <a:schemeClr val="bg1">
                    <a:lumMod val="50000"/>
                    <a:alpha val="12000"/>
                  </a:schemeClr>
                </a:solidFill>
                <a:ln w="8540" cap="flat">
                  <a:noFill/>
                  <a:prstDash val="solid"/>
                  <a:miter/>
                </a:ln>
              </p:spPr>
              <p:txBody>
                <a:bodyPr rtlCol="0" anchor="ctr"/>
                <a:lstStyle/>
                <a:p>
                  <a:endParaRPr lang="en-US"/>
                </a:p>
              </p:txBody>
            </p:sp>
          </p:grpSp>
        </p:grpSp>
        <p:sp>
          <p:nvSpPr>
            <p:cNvPr id="4" name="Freeform: Shape 3">
              <a:extLst>
                <a:ext uri="{FF2B5EF4-FFF2-40B4-BE49-F238E27FC236}">
                  <a16:creationId xmlns:a16="http://schemas.microsoft.com/office/drawing/2014/main" id="{F8B1E0D9-A764-6E62-D221-6796C6F63318}"/>
                </a:ext>
              </a:extLst>
            </p:cNvPr>
            <p:cNvSpPr/>
            <p:nvPr/>
          </p:nvSpPr>
          <p:spPr>
            <a:xfrm flipH="1">
              <a:off x="0" y="0"/>
              <a:ext cx="12220582" cy="6858000"/>
            </a:xfrm>
            <a:custGeom>
              <a:avLst/>
              <a:gdLst>
                <a:gd name="connsiteX0" fmla="*/ 12949043 w 12949043"/>
                <a:gd name="connsiteY0" fmla="*/ 7283837 h 7283836"/>
                <a:gd name="connsiteX1" fmla="*/ 0 w 12949043"/>
                <a:gd name="connsiteY1" fmla="*/ 7283837 h 7283836"/>
                <a:gd name="connsiteX2" fmla="*/ 0 w 12949043"/>
                <a:gd name="connsiteY2" fmla="*/ 0 h 7283836"/>
                <a:gd name="connsiteX3" fmla="*/ 12949043 w 12949043"/>
                <a:gd name="connsiteY3" fmla="*/ 0 h 7283836"/>
              </a:gdLst>
              <a:ahLst/>
              <a:cxnLst>
                <a:cxn ang="0">
                  <a:pos x="connsiteX0" y="connsiteY0"/>
                </a:cxn>
                <a:cxn ang="0">
                  <a:pos x="connsiteX1" y="connsiteY1"/>
                </a:cxn>
                <a:cxn ang="0">
                  <a:pos x="connsiteX2" y="connsiteY2"/>
                </a:cxn>
                <a:cxn ang="0">
                  <a:pos x="connsiteX3" y="connsiteY3"/>
                </a:cxn>
              </a:cxnLst>
              <a:rect l="l" t="t" r="r" b="b"/>
              <a:pathLst>
                <a:path w="12949043" h="7283836">
                  <a:moveTo>
                    <a:pt x="12949043" y="7283837"/>
                  </a:moveTo>
                  <a:lnTo>
                    <a:pt x="0" y="7283837"/>
                  </a:lnTo>
                  <a:lnTo>
                    <a:pt x="0" y="0"/>
                  </a:lnTo>
                  <a:lnTo>
                    <a:pt x="12949043" y="0"/>
                  </a:lnTo>
                  <a:close/>
                </a:path>
              </a:pathLst>
            </a:custGeom>
            <a:gradFill>
              <a:gsLst>
                <a:gs pos="0">
                  <a:schemeClr val="bg2">
                    <a:alpha val="0"/>
                  </a:schemeClr>
                </a:gs>
                <a:gs pos="60000">
                  <a:schemeClr val="bg2"/>
                </a:gs>
                <a:gs pos="40000">
                  <a:schemeClr val="bg2"/>
                </a:gs>
                <a:gs pos="99700">
                  <a:schemeClr val="bg2">
                    <a:alpha val="0"/>
                  </a:schemeClr>
                </a:gs>
              </a:gsLst>
              <a:lin ang="13250835" scaled="1"/>
            </a:gradFill>
            <a:ln w="10788" cap="flat">
              <a:noFill/>
              <a:prstDash val="solid"/>
              <a:miter/>
            </a:ln>
          </p:spPr>
          <p:txBody>
            <a:bodyPr rtlCol="0" anchor="ctr"/>
            <a:lstStyle/>
            <a:p>
              <a:endParaRPr lang="en-US"/>
            </a:p>
          </p:txBody>
        </p:sp>
      </p:grpSp>
      <p:grpSp>
        <p:nvGrpSpPr>
          <p:cNvPr id="119" name="Group 118">
            <a:extLst>
              <a:ext uri="{FF2B5EF4-FFF2-40B4-BE49-F238E27FC236}">
                <a16:creationId xmlns:a16="http://schemas.microsoft.com/office/drawing/2014/main" id="{313D8462-B3FE-4E3F-FE9D-16A70293CDEE}"/>
              </a:ext>
            </a:extLst>
          </p:cNvPr>
          <p:cNvGrpSpPr/>
          <p:nvPr/>
        </p:nvGrpSpPr>
        <p:grpSpPr>
          <a:xfrm>
            <a:off x="4693622" y="1"/>
            <a:ext cx="5183080" cy="6857998"/>
            <a:chOff x="4693622" y="1"/>
            <a:chExt cx="5183080" cy="6857998"/>
          </a:xfrm>
          <a:gradFill>
            <a:gsLst>
              <a:gs pos="100000">
                <a:srgbClr val="FFC000"/>
              </a:gs>
              <a:gs pos="0">
                <a:srgbClr val="FD91A3"/>
              </a:gs>
              <a:gs pos="30000">
                <a:srgbClr val="FB3153"/>
              </a:gs>
            </a:gsLst>
            <a:lin ang="16200000" scaled="1"/>
          </a:gradFill>
        </p:grpSpPr>
        <p:sp>
          <p:nvSpPr>
            <p:cNvPr id="120" name="Freeform: Shape 119">
              <a:extLst>
                <a:ext uri="{FF2B5EF4-FFF2-40B4-BE49-F238E27FC236}">
                  <a16:creationId xmlns:a16="http://schemas.microsoft.com/office/drawing/2014/main" id="{C0DD7438-C857-1CDC-37E5-3687A28BC82D}"/>
                </a:ext>
              </a:extLst>
            </p:cNvPr>
            <p:cNvSpPr/>
            <p:nvPr/>
          </p:nvSpPr>
          <p:spPr>
            <a:xfrm flipH="1">
              <a:off x="4693622" y="1"/>
              <a:ext cx="3888820" cy="2195245"/>
            </a:xfrm>
            <a:custGeom>
              <a:avLst/>
              <a:gdLst>
                <a:gd name="connsiteX0" fmla="*/ 3888820 w 3888820"/>
                <a:gd name="connsiteY0" fmla="*/ 0 h 2195245"/>
                <a:gd name="connsiteX1" fmla="*/ 0 w 3888820"/>
                <a:gd name="connsiteY1" fmla="*/ 0 h 2195245"/>
                <a:gd name="connsiteX2" fmla="*/ 1944410 w 3888820"/>
                <a:gd name="connsiteY2" fmla="*/ 2195245 h 2195245"/>
              </a:gdLst>
              <a:ahLst/>
              <a:cxnLst>
                <a:cxn ang="0">
                  <a:pos x="connsiteX0" y="connsiteY0"/>
                </a:cxn>
                <a:cxn ang="0">
                  <a:pos x="connsiteX1" y="connsiteY1"/>
                </a:cxn>
                <a:cxn ang="0">
                  <a:pos x="connsiteX2" y="connsiteY2"/>
                </a:cxn>
              </a:cxnLst>
              <a:rect l="l" t="t" r="r" b="b"/>
              <a:pathLst>
                <a:path w="3888820" h="2195245">
                  <a:moveTo>
                    <a:pt x="3888820" y="0"/>
                  </a:moveTo>
                  <a:lnTo>
                    <a:pt x="0" y="0"/>
                  </a:lnTo>
                  <a:lnTo>
                    <a:pt x="1944410" y="2195245"/>
                  </a:lnTo>
                  <a:close/>
                </a:path>
              </a:pathLst>
            </a:custGeom>
            <a:grpFill/>
            <a:ln w="12700" cap="flat">
              <a:noFill/>
              <a:prstDash val="solid"/>
              <a:miter/>
            </a:ln>
          </p:spPr>
          <p:txBody>
            <a:bodyPr wrap="square" rtlCol="0" anchor="ctr">
              <a:noAutofit/>
            </a:bodyPr>
            <a:lstStyle/>
            <a:p>
              <a:endParaRPr lang="en-US"/>
            </a:p>
          </p:txBody>
        </p:sp>
        <p:sp>
          <p:nvSpPr>
            <p:cNvPr id="121" name="Freeform: Shape 120">
              <a:extLst>
                <a:ext uri="{FF2B5EF4-FFF2-40B4-BE49-F238E27FC236}">
                  <a16:creationId xmlns:a16="http://schemas.microsoft.com/office/drawing/2014/main" id="{3BD9EFEA-9741-096B-70F6-E2710CE7B6C5}"/>
                </a:ext>
              </a:extLst>
            </p:cNvPr>
            <p:cNvSpPr/>
            <p:nvPr/>
          </p:nvSpPr>
          <p:spPr>
            <a:xfrm flipH="1">
              <a:off x="5950624" y="4641722"/>
              <a:ext cx="3926078" cy="2216277"/>
            </a:xfrm>
            <a:custGeom>
              <a:avLst/>
              <a:gdLst>
                <a:gd name="connsiteX0" fmla="*/ 1963039 w 3926078"/>
                <a:gd name="connsiteY0" fmla="*/ 0 h 2216277"/>
                <a:gd name="connsiteX1" fmla="*/ 0 w 3926078"/>
                <a:gd name="connsiteY1" fmla="*/ 2216277 h 2216277"/>
                <a:gd name="connsiteX2" fmla="*/ 3926079 w 3926078"/>
                <a:gd name="connsiteY2" fmla="*/ 2216277 h 2216277"/>
              </a:gdLst>
              <a:ahLst/>
              <a:cxnLst>
                <a:cxn ang="0">
                  <a:pos x="connsiteX0" y="connsiteY0"/>
                </a:cxn>
                <a:cxn ang="0">
                  <a:pos x="connsiteX1" y="connsiteY1"/>
                </a:cxn>
                <a:cxn ang="0">
                  <a:pos x="connsiteX2" y="connsiteY2"/>
                </a:cxn>
              </a:cxnLst>
              <a:rect l="l" t="t" r="r" b="b"/>
              <a:pathLst>
                <a:path w="3926078" h="2216277">
                  <a:moveTo>
                    <a:pt x="1963039" y="0"/>
                  </a:moveTo>
                  <a:lnTo>
                    <a:pt x="0" y="2216277"/>
                  </a:lnTo>
                  <a:lnTo>
                    <a:pt x="3926079" y="2216277"/>
                  </a:lnTo>
                  <a:close/>
                </a:path>
              </a:pathLst>
            </a:custGeom>
            <a:solidFill>
              <a:srgbClr val="FFC000"/>
            </a:solidFill>
            <a:ln w="12700" cap="flat">
              <a:noFill/>
              <a:prstDash val="solid"/>
              <a:miter/>
            </a:ln>
          </p:spPr>
          <p:txBody>
            <a:bodyPr rtlCol="0" anchor="ctr"/>
            <a:lstStyle/>
            <a:p>
              <a:endParaRPr lang="en-US"/>
            </a:p>
          </p:txBody>
        </p:sp>
      </p:grpSp>
      <p:pic>
        <p:nvPicPr>
          <p:cNvPr id="129" name="Picture Placeholder 20633">
            <a:extLst>
              <a:ext uri="{FF2B5EF4-FFF2-40B4-BE49-F238E27FC236}">
                <a16:creationId xmlns:a16="http://schemas.microsoft.com/office/drawing/2014/main" id="{40773D49-6057-493E-E8AD-80CED5E4BAAE}"/>
              </a:ext>
            </a:extLst>
          </p:cNvPr>
          <p:cNvPicPr>
            <a:picLocks noChangeAspect="1"/>
          </p:cNvPicPr>
          <p:nvPr/>
        </p:nvPicPr>
        <p:blipFill>
          <a:blip r:embed="rId2">
            <a:extLst>
              <a:ext uri="{28A0092B-C50C-407E-A947-70E740481C1C}">
                <a14:useLocalDpi xmlns:a14="http://schemas.microsoft.com/office/drawing/2010/main" val="0"/>
              </a:ext>
            </a:extLst>
          </a:blip>
          <a:srcRect l="16843" r="16843"/>
          <a:stretch/>
        </p:blipFill>
        <p:spPr>
          <a:xfrm>
            <a:off x="4866593" y="2"/>
            <a:ext cx="7325407" cy="6857999"/>
          </a:xfrm>
          <a:custGeom>
            <a:avLst/>
            <a:gdLst>
              <a:gd name="connsiteX0" fmla="*/ 2673651 w 7325407"/>
              <a:gd name="connsiteY0" fmla="*/ 0 h 6857999"/>
              <a:gd name="connsiteX1" fmla="*/ 7119541 w 7325407"/>
              <a:gd name="connsiteY1" fmla="*/ 0 h 6857999"/>
              <a:gd name="connsiteX2" fmla="*/ 7325407 w 7325407"/>
              <a:gd name="connsiteY2" fmla="*/ 0 h 6857999"/>
              <a:gd name="connsiteX3" fmla="*/ 7325407 w 7325407"/>
              <a:gd name="connsiteY3" fmla="*/ 6857999 h 6857999"/>
              <a:gd name="connsiteX4" fmla="*/ 3901217 w 7325407"/>
              <a:gd name="connsiteY4" fmla="*/ 6857999 h 6857999"/>
              <a:gd name="connsiteX5" fmla="*/ 0 w 7325407"/>
              <a:gd name="connsiteY5" fmla="*/ 245351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407" h="6857999">
                <a:moveTo>
                  <a:pt x="2673651" y="0"/>
                </a:moveTo>
                <a:lnTo>
                  <a:pt x="7119541" y="0"/>
                </a:lnTo>
                <a:lnTo>
                  <a:pt x="7325407" y="0"/>
                </a:lnTo>
                <a:lnTo>
                  <a:pt x="7325407" y="6857999"/>
                </a:lnTo>
                <a:lnTo>
                  <a:pt x="3901217" y="6857999"/>
                </a:lnTo>
                <a:lnTo>
                  <a:pt x="0" y="2453513"/>
                </a:lnTo>
                <a:close/>
              </a:path>
            </a:pathLst>
          </a:custGeom>
        </p:spPr>
      </p:pic>
      <p:sp>
        <p:nvSpPr>
          <p:cNvPr id="130" name="Freeform: Shape 129">
            <a:extLst>
              <a:ext uri="{FF2B5EF4-FFF2-40B4-BE49-F238E27FC236}">
                <a16:creationId xmlns:a16="http://schemas.microsoft.com/office/drawing/2014/main" id="{A76648AF-FEE9-522D-8A1B-C249F4BAE84F}"/>
              </a:ext>
            </a:extLst>
          </p:cNvPr>
          <p:cNvSpPr/>
          <p:nvPr/>
        </p:nvSpPr>
        <p:spPr>
          <a:xfrm flipH="1">
            <a:off x="5969961" y="2"/>
            <a:ext cx="6222038" cy="6858001"/>
          </a:xfrm>
          <a:custGeom>
            <a:avLst/>
            <a:gdLst>
              <a:gd name="connsiteX0" fmla="*/ 4651756 w 6222038"/>
              <a:gd name="connsiteY0" fmla="*/ 0 h 6858001"/>
              <a:gd name="connsiteX1" fmla="*/ 205866 w 6222038"/>
              <a:gd name="connsiteY1" fmla="*/ 0 h 6858001"/>
              <a:gd name="connsiteX2" fmla="*/ 0 w 6222038"/>
              <a:gd name="connsiteY2" fmla="*/ 0 h 6858001"/>
              <a:gd name="connsiteX3" fmla="*/ 0 w 6222038"/>
              <a:gd name="connsiteY3" fmla="*/ 6858001 h 6858001"/>
              <a:gd name="connsiteX4" fmla="*/ 205866 w 6222038"/>
              <a:gd name="connsiteY4" fmla="*/ 6858001 h 6858001"/>
              <a:gd name="connsiteX5" fmla="*/ 1423990 w 6222038"/>
              <a:gd name="connsiteY5" fmla="*/ 6858001 h 6858001"/>
              <a:gd name="connsiteX6" fmla="*/ 6222038 w 6222038"/>
              <a:gd name="connsiteY6" fmla="*/ 144099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2038" h="6858001">
                <a:moveTo>
                  <a:pt x="4651756" y="0"/>
                </a:moveTo>
                <a:lnTo>
                  <a:pt x="205866" y="0"/>
                </a:lnTo>
                <a:lnTo>
                  <a:pt x="0" y="0"/>
                </a:lnTo>
                <a:lnTo>
                  <a:pt x="0" y="6858001"/>
                </a:lnTo>
                <a:lnTo>
                  <a:pt x="205866" y="6858001"/>
                </a:lnTo>
                <a:lnTo>
                  <a:pt x="1423990" y="6858001"/>
                </a:lnTo>
                <a:lnTo>
                  <a:pt x="6222038" y="1440990"/>
                </a:lnTo>
                <a:close/>
              </a:path>
            </a:pathLst>
          </a:custGeom>
          <a:gradFill flip="none" rotWithShape="1">
            <a:gsLst>
              <a:gs pos="100000">
                <a:srgbClr val="FC6C85">
                  <a:alpha val="42000"/>
                </a:srgbClr>
              </a:gs>
              <a:gs pos="0">
                <a:srgbClr val="FD91A3">
                  <a:alpha val="14000"/>
                </a:srgbClr>
              </a:gs>
              <a:gs pos="30000">
                <a:srgbClr val="FB3153">
                  <a:alpha val="0"/>
                </a:srgbClr>
              </a:gs>
            </a:gsLst>
            <a:lin ang="16200000" scaled="1"/>
            <a:tileRect/>
          </a:gradFill>
          <a:ln w="12700" cap="flat">
            <a:noFill/>
            <a:prstDash val="solid"/>
            <a:miter/>
          </a:ln>
        </p:spPr>
        <p:txBody>
          <a:bodyPr wrap="square" rtlCol="0" anchor="ctr">
            <a:noAutofit/>
          </a:bodyPr>
          <a:lstStyle/>
          <a:p>
            <a:endParaRPr lang="en-US"/>
          </a:p>
        </p:txBody>
      </p:sp>
      <p:sp>
        <p:nvSpPr>
          <p:cNvPr id="131" name="TextBox 130">
            <a:extLst>
              <a:ext uri="{FF2B5EF4-FFF2-40B4-BE49-F238E27FC236}">
                <a16:creationId xmlns:a16="http://schemas.microsoft.com/office/drawing/2014/main" id="{B6180561-9DA8-05A3-3931-1E690D3B7CAD}"/>
              </a:ext>
            </a:extLst>
          </p:cNvPr>
          <p:cNvSpPr txBox="1"/>
          <p:nvPr/>
        </p:nvSpPr>
        <p:spPr>
          <a:xfrm>
            <a:off x="376130" y="2846536"/>
            <a:ext cx="4578979" cy="2092881"/>
          </a:xfrm>
          <a:prstGeom prst="rect">
            <a:avLst/>
          </a:prstGeom>
          <a:noFill/>
        </p:spPr>
        <p:txBody>
          <a:bodyPr wrap="square">
            <a:spAutoFit/>
          </a:bodyPr>
          <a:lstStyle/>
          <a:p>
            <a:pPr marL="0" marR="0">
              <a:lnSpc>
                <a:spcPct val="150000"/>
              </a:lnSpc>
              <a:spcAft>
                <a:spcPts val="800"/>
              </a:spcAft>
              <a:buNone/>
            </a:pPr>
            <a:r>
              <a:rPr lang="en-US" sz="3000" b="1">
                <a:solidFill>
                  <a:srgbClr val="00008B"/>
                </a:solidFill>
                <a:latin typeface="Roboto" panose="02000000000000000000" pitchFamily="2" charset="0"/>
                <a:ea typeface="Roboto" panose="02000000000000000000" pitchFamily="2" charset="0"/>
              </a:rPr>
              <a:t>Smart School Bus Safety and Monitoring Ecosystem</a:t>
            </a:r>
            <a:endParaRPr lang="en-US" sz="3000" b="1">
              <a:solidFill>
                <a:srgbClr val="FC6C85"/>
              </a:solidFill>
              <a:latin typeface="Roboto" panose="02000000000000000000" pitchFamily="2" charset="0"/>
              <a:ea typeface="Roboto" panose="02000000000000000000" pitchFamily="2" charset="0"/>
            </a:endParaRPr>
          </a:p>
        </p:txBody>
      </p:sp>
      <p:sp>
        <p:nvSpPr>
          <p:cNvPr id="134" name="TextBox 133">
            <a:extLst>
              <a:ext uri="{FF2B5EF4-FFF2-40B4-BE49-F238E27FC236}">
                <a16:creationId xmlns:a16="http://schemas.microsoft.com/office/drawing/2014/main" id="{5C490102-2046-0C89-1095-0852EDAA3CD7}"/>
              </a:ext>
            </a:extLst>
          </p:cNvPr>
          <p:cNvSpPr txBox="1"/>
          <p:nvPr/>
        </p:nvSpPr>
        <p:spPr>
          <a:xfrm>
            <a:off x="368586" y="5468881"/>
            <a:ext cx="1734711" cy="369332"/>
          </a:xfrm>
          <a:prstGeom prst="rect">
            <a:avLst/>
          </a:prstGeom>
          <a:noFill/>
        </p:spPr>
        <p:txBody>
          <a:bodyPr wrap="square">
            <a:spAutoFit/>
          </a:bodyPr>
          <a:lstStyle/>
          <a:p>
            <a:r>
              <a:rPr lang="en-US" sz="1800">
                <a:solidFill>
                  <a:srgbClr val="00008B"/>
                </a:solidFill>
                <a:latin typeface="Roboto" panose="02000000000000000000" pitchFamily="2" charset="0"/>
                <a:ea typeface="Roboto" panose="02000000000000000000" pitchFamily="2" charset="0"/>
              </a:rPr>
              <a:t>25-26J-282</a:t>
            </a:r>
            <a:endParaRPr lang="en-US">
              <a:solidFill>
                <a:srgbClr val="00008B"/>
              </a:solidFill>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B7727ABC-96D1-FDC5-3445-5F5C004630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2567" y="326381"/>
            <a:ext cx="2173807" cy="2173807"/>
          </a:xfrm>
          <a:prstGeom prst="rect">
            <a:avLst/>
          </a:prstGeom>
        </p:spPr>
      </p:pic>
    </p:spTree>
    <p:extLst>
      <p:ext uri="{BB962C8B-B14F-4D97-AF65-F5344CB8AC3E}">
        <p14:creationId xmlns:p14="http://schemas.microsoft.com/office/powerpoint/2010/main" val="3579961120"/>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0848C-0FBF-90F6-33E1-323354210893}"/>
              </a:ext>
            </a:extLst>
          </p:cNvPr>
          <p:cNvSpPr txBox="1"/>
          <p:nvPr/>
        </p:nvSpPr>
        <p:spPr>
          <a:xfrm>
            <a:off x="381000" y="381000"/>
            <a:ext cx="5715000" cy="461665"/>
          </a:xfrm>
          <a:prstGeom prst="rect">
            <a:avLst/>
          </a:prstGeom>
          <a:noFill/>
        </p:spPr>
        <p:txBody>
          <a:bodyPr wrap="square">
            <a:spAutoFit/>
          </a:bodyPr>
          <a:lstStyle/>
          <a:p>
            <a:r>
              <a:rPr lang="en-US" sz="2400" b="1">
                <a:solidFill>
                  <a:srgbClr val="00008B"/>
                </a:solidFill>
                <a:latin typeface="Roboto" panose="02000000000000000000" pitchFamily="2" charset="0"/>
                <a:ea typeface="Roboto" panose="02000000000000000000" pitchFamily="2" charset="0"/>
              </a:rPr>
              <a:t>USER INTERFACES</a:t>
            </a:r>
            <a:endParaRPr lang="en-US" sz="2400" b="1">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CCA2BC4C-294A-4D5D-7481-9220D6D948A5}"/>
              </a:ext>
            </a:extLst>
          </p:cNvPr>
          <p:cNvSpPr/>
          <p:nvPr/>
        </p:nvSpPr>
        <p:spPr>
          <a:xfrm>
            <a:off x="457200" y="990600"/>
            <a:ext cx="15240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360DC9D-2AE9-1463-75BE-565C46D73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88134"/>
            <a:ext cx="1746779" cy="3881731"/>
          </a:xfrm>
          <a:prstGeom prst="rect">
            <a:avLst/>
          </a:prstGeom>
          <a:ln>
            <a:solidFill>
              <a:schemeClr val="tx1">
                <a:lumMod val="65000"/>
                <a:lumOff val="35000"/>
              </a:schemeClr>
            </a:solidFill>
          </a:ln>
        </p:spPr>
      </p:pic>
      <p:pic>
        <p:nvPicPr>
          <p:cNvPr id="8" name="Picture 7">
            <a:extLst>
              <a:ext uri="{FF2B5EF4-FFF2-40B4-BE49-F238E27FC236}">
                <a16:creationId xmlns:a16="http://schemas.microsoft.com/office/drawing/2014/main" id="{202D185C-31A9-1CD1-4B66-55148DAB1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020" y="1488134"/>
            <a:ext cx="1746779" cy="3881731"/>
          </a:xfrm>
          <a:prstGeom prst="rect">
            <a:avLst/>
          </a:prstGeom>
          <a:ln>
            <a:solidFill>
              <a:schemeClr val="tx1">
                <a:lumMod val="65000"/>
                <a:lumOff val="35000"/>
              </a:schemeClr>
            </a:solidFill>
          </a:ln>
        </p:spPr>
      </p:pic>
      <p:pic>
        <p:nvPicPr>
          <p:cNvPr id="12" name="Picture 11">
            <a:extLst>
              <a:ext uri="{FF2B5EF4-FFF2-40B4-BE49-F238E27FC236}">
                <a16:creationId xmlns:a16="http://schemas.microsoft.com/office/drawing/2014/main" id="{C995FE7C-FE23-B6CD-E6CB-2D8660BB1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930" y="1488134"/>
            <a:ext cx="1746779" cy="3881731"/>
          </a:xfrm>
          <a:prstGeom prst="rect">
            <a:avLst/>
          </a:prstGeom>
          <a:ln>
            <a:solidFill>
              <a:schemeClr val="tx1">
                <a:lumMod val="65000"/>
                <a:lumOff val="35000"/>
              </a:schemeClr>
            </a:solidFill>
          </a:ln>
        </p:spPr>
      </p:pic>
      <p:pic>
        <p:nvPicPr>
          <p:cNvPr id="15" name="Picture 14">
            <a:extLst>
              <a:ext uri="{FF2B5EF4-FFF2-40B4-BE49-F238E27FC236}">
                <a16:creationId xmlns:a16="http://schemas.microsoft.com/office/drawing/2014/main" id="{52B282B4-31F7-9E05-8061-7806837DA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840" y="1488134"/>
            <a:ext cx="1746779" cy="3881731"/>
          </a:xfrm>
          <a:prstGeom prst="rect">
            <a:avLst/>
          </a:prstGeom>
          <a:ln>
            <a:solidFill>
              <a:schemeClr val="tx1">
                <a:lumMod val="65000"/>
                <a:lumOff val="35000"/>
              </a:schemeClr>
            </a:solidFill>
          </a:ln>
        </p:spPr>
      </p:pic>
      <p:pic>
        <p:nvPicPr>
          <p:cNvPr id="17" name="Picture 16">
            <a:extLst>
              <a:ext uri="{FF2B5EF4-FFF2-40B4-BE49-F238E27FC236}">
                <a16:creationId xmlns:a16="http://schemas.microsoft.com/office/drawing/2014/main" id="{D5B351A6-3C2E-614F-8C86-94E45C0EF1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6750" y="1488133"/>
            <a:ext cx="1746779" cy="3881731"/>
          </a:xfrm>
          <a:prstGeom prst="rect">
            <a:avLst/>
          </a:prstGeom>
          <a:ln>
            <a:solidFill>
              <a:schemeClr val="tx1">
                <a:lumMod val="65000"/>
                <a:lumOff val="35000"/>
              </a:schemeClr>
            </a:solidFill>
          </a:ln>
        </p:spPr>
      </p:pic>
      <p:pic>
        <p:nvPicPr>
          <p:cNvPr id="19" name="Picture 18">
            <a:extLst>
              <a:ext uri="{FF2B5EF4-FFF2-40B4-BE49-F238E27FC236}">
                <a16:creationId xmlns:a16="http://schemas.microsoft.com/office/drawing/2014/main" id="{97DDBB36-6509-D2C5-94D2-38114698C2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5110" y="1488133"/>
            <a:ext cx="1746779" cy="3881731"/>
          </a:xfrm>
          <a:prstGeom prst="rect">
            <a:avLst/>
          </a:prstGeom>
          <a:ln>
            <a:solidFill>
              <a:schemeClr val="tx1">
                <a:lumMod val="65000"/>
                <a:lumOff val="35000"/>
              </a:schemeClr>
            </a:solidFill>
          </a:ln>
        </p:spPr>
      </p:pic>
    </p:spTree>
    <p:extLst>
      <p:ext uri="{BB962C8B-B14F-4D97-AF65-F5344CB8AC3E}">
        <p14:creationId xmlns:p14="http://schemas.microsoft.com/office/powerpoint/2010/main" val="1826493814"/>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CE043-94F8-2E69-7D81-D48BE7E7A07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33C38D5-A08E-ACED-46CF-BB98564F9CAA}"/>
              </a:ext>
            </a:extLst>
          </p:cNvPr>
          <p:cNvSpPr txBox="1"/>
          <p:nvPr/>
        </p:nvSpPr>
        <p:spPr>
          <a:xfrm>
            <a:off x="381000" y="381000"/>
            <a:ext cx="5715000" cy="461665"/>
          </a:xfrm>
          <a:prstGeom prst="rect">
            <a:avLst/>
          </a:prstGeom>
          <a:noFill/>
        </p:spPr>
        <p:txBody>
          <a:bodyPr wrap="square">
            <a:spAutoFit/>
          </a:bodyPr>
          <a:lstStyle/>
          <a:p>
            <a:r>
              <a:rPr lang="en-US" sz="2400" b="1">
                <a:solidFill>
                  <a:srgbClr val="00008B"/>
                </a:solidFill>
                <a:latin typeface="Roboto" panose="02000000000000000000" pitchFamily="2" charset="0"/>
                <a:ea typeface="Roboto" panose="02000000000000000000" pitchFamily="2" charset="0"/>
              </a:rPr>
              <a:t>USER INTERFACES</a:t>
            </a:r>
            <a:endParaRPr lang="en-US" sz="2400" b="1">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568F46FE-9A68-2BB1-4D85-67495669623E}"/>
              </a:ext>
            </a:extLst>
          </p:cNvPr>
          <p:cNvSpPr/>
          <p:nvPr/>
        </p:nvSpPr>
        <p:spPr>
          <a:xfrm>
            <a:off x="457200" y="990600"/>
            <a:ext cx="15240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A43C896-7FCE-9E14-B3E2-7C9E76E81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56852"/>
            <a:ext cx="2183281" cy="4851735"/>
          </a:xfrm>
          <a:prstGeom prst="rect">
            <a:avLst/>
          </a:prstGeom>
          <a:ln>
            <a:solidFill>
              <a:schemeClr val="tx1">
                <a:lumMod val="65000"/>
                <a:lumOff val="35000"/>
              </a:schemeClr>
            </a:solidFill>
          </a:ln>
        </p:spPr>
      </p:pic>
      <p:pic>
        <p:nvPicPr>
          <p:cNvPr id="8" name="Picture 7">
            <a:extLst>
              <a:ext uri="{FF2B5EF4-FFF2-40B4-BE49-F238E27FC236}">
                <a16:creationId xmlns:a16="http://schemas.microsoft.com/office/drawing/2014/main" id="{CCD9950D-F727-D59A-641B-F7433DBB8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274" y="1356851"/>
            <a:ext cx="2183281" cy="4851735"/>
          </a:xfrm>
          <a:prstGeom prst="rect">
            <a:avLst/>
          </a:prstGeom>
          <a:ln>
            <a:solidFill>
              <a:schemeClr val="tx1">
                <a:lumMod val="65000"/>
                <a:lumOff val="35000"/>
              </a:schemeClr>
            </a:solidFill>
          </a:ln>
        </p:spPr>
      </p:pic>
      <p:pic>
        <p:nvPicPr>
          <p:cNvPr id="10" name="Picture 9">
            <a:extLst>
              <a:ext uri="{FF2B5EF4-FFF2-40B4-BE49-F238E27FC236}">
                <a16:creationId xmlns:a16="http://schemas.microsoft.com/office/drawing/2014/main" id="{6F6E51F2-012C-2432-19BC-C5039494BB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237" y="1356851"/>
            <a:ext cx="2183281" cy="4851735"/>
          </a:xfrm>
          <a:prstGeom prst="rect">
            <a:avLst/>
          </a:prstGeom>
          <a:ln>
            <a:solidFill>
              <a:schemeClr val="tx1">
                <a:lumMod val="65000"/>
                <a:lumOff val="35000"/>
              </a:schemeClr>
            </a:solidFill>
          </a:ln>
        </p:spPr>
      </p:pic>
      <p:pic>
        <p:nvPicPr>
          <p:cNvPr id="13" name="Picture 12">
            <a:extLst>
              <a:ext uri="{FF2B5EF4-FFF2-40B4-BE49-F238E27FC236}">
                <a16:creationId xmlns:a16="http://schemas.microsoft.com/office/drawing/2014/main" id="{3EF0738A-A436-D4F5-8D1C-ECBDA4D89A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0311" y="1356851"/>
            <a:ext cx="2183281" cy="4851735"/>
          </a:xfrm>
          <a:prstGeom prst="rect">
            <a:avLst/>
          </a:prstGeom>
          <a:ln>
            <a:solidFill>
              <a:schemeClr val="tx1">
                <a:lumMod val="65000"/>
                <a:lumOff val="35000"/>
              </a:schemeClr>
            </a:solidFill>
          </a:ln>
        </p:spPr>
      </p:pic>
    </p:spTree>
    <p:extLst>
      <p:ext uri="{BB962C8B-B14F-4D97-AF65-F5344CB8AC3E}">
        <p14:creationId xmlns:p14="http://schemas.microsoft.com/office/powerpoint/2010/main" val="2353232448"/>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A1424-8188-AAC0-E8B7-0E35940CD08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A46F9F6-52A6-1B51-BA45-A6D1830FF6CB}"/>
              </a:ext>
            </a:extLst>
          </p:cNvPr>
          <p:cNvSpPr txBox="1"/>
          <p:nvPr/>
        </p:nvSpPr>
        <p:spPr>
          <a:xfrm>
            <a:off x="381000" y="513715"/>
            <a:ext cx="5715000" cy="830997"/>
          </a:xfrm>
          <a:prstGeom prst="rect">
            <a:avLst/>
          </a:prstGeom>
          <a:noFill/>
        </p:spPr>
        <p:txBody>
          <a:bodyPr wrap="square">
            <a:spAutoFit/>
          </a:bodyPr>
          <a:lstStyle/>
          <a:p>
            <a:r>
              <a:rPr lang="en-US" sz="2400" b="1">
                <a:solidFill>
                  <a:srgbClr val="00008B"/>
                </a:solidFill>
                <a:latin typeface="Roboto" panose="02000000000000000000" pitchFamily="2" charset="0"/>
                <a:ea typeface="Roboto" panose="02000000000000000000" pitchFamily="2" charset="0"/>
              </a:rPr>
              <a:t>Segmented Polyline Analysis for Intelligent Driver-Student Matchmaking</a:t>
            </a:r>
            <a:endParaRPr lang="en-US" sz="2400" b="1">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FC4E16BB-F95C-28E3-581A-B27717FB2C45}"/>
              </a:ext>
            </a:extLst>
          </p:cNvPr>
          <p:cNvSpPr/>
          <p:nvPr/>
        </p:nvSpPr>
        <p:spPr>
          <a:xfrm>
            <a:off x="457200" y="1554481"/>
            <a:ext cx="32766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369C3C0-EF2C-4979-F419-3AE745BB1999}"/>
              </a:ext>
            </a:extLst>
          </p:cNvPr>
          <p:cNvSpPr txBox="1"/>
          <p:nvPr/>
        </p:nvSpPr>
        <p:spPr>
          <a:xfrm>
            <a:off x="381000" y="1981368"/>
            <a:ext cx="3124200" cy="369332"/>
          </a:xfrm>
          <a:prstGeom prst="rect">
            <a:avLst/>
          </a:prstGeom>
          <a:noFill/>
        </p:spPr>
        <p:txBody>
          <a:bodyPr wrap="square">
            <a:spAutoFit/>
          </a:bodyPr>
          <a:lstStyle/>
          <a:p>
            <a:r>
              <a:rPr lang="en-US" b="1">
                <a:solidFill>
                  <a:srgbClr val="00008B"/>
                </a:solidFill>
                <a:latin typeface="Roboto" panose="02000000000000000000" pitchFamily="2" charset="0"/>
                <a:ea typeface="Roboto" panose="02000000000000000000" pitchFamily="2" charset="0"/>
              </a:rPr>
              <a:t>The Traditional Approach</a:t>
            </a:r>
          </a:p>
        </p:txBody>
      </p:sp>
      <p:sp>
        <p:nvSpPr>
          <p:cNvPr id="7" name="TextBox 6">
            <a:extLst>
              <a:ext uri="{FF2B5EF4-FFF2-40B4-BE49-F238E27FC236}">
                <a16:creationId xmlns:a16="http://schemas.microsoft.com/office/drawing/2014/main" id="{CD4F9C93-E567-7AE9-96DA-9FC2F1EA4B0B}"/>
              </a:ext>
            </a:extLst>
          </p:cNvPr>
          <p:cNvSpPr txBox="1"/>
          <p:nvPr/>
        </p:nvSpPr>
        <p:spPr>
          <a:xfrm>
            <a:off x="381000" y="2628931"/>
            <a:ext cx="6096000" cy="646331"/>
          </a:xfrm>
          <a:prstGeom prst="rect">
            <a:avLst/>
          </a:prstGeom>
          <a:noFill/>
        </p:spPr>
        <p:txBody>
          <a:bodyPr wrap="square">
            <a:spAutoFit/>
          </a:bodyPr>
          <a:lstStyle/>
          <a:p>
            <a:pPr marL="285750" indent="-285750">
              <a:buFont typeface="Arial" panose="020B0604020202020204" pitchFamily="34" charset="0"/>
              <a:buChar char="•"/>
            </a:pPr>
            <a:r>
              <a:rPr lang="en-US">
                <a:latin typeface="Roboto" panose="02000000000000000000" pitchFamily="2" charset="0"/>
                <a:ea typeface="Roboto" panose="02000000000000000000" pitchFamily="2" charset="0"/>
              </a:rPr>
              <a:t>Uses Euclidean distance (Straight lines) between two GPS points.</a:t>
            </a:r>
          </a:p>
        </p:txBody>
      </p:sp>
      <p:sp>
        <p:nvSpPr>
          <p:cNvPr id="9" name="TextBox 8">
            <a:extLst>
              <a:ext uri="{FF2B5EF4-FFF2-40B4-BE49-F238E27FC236}">
                <a16:creationId xmlns:a16="http://schemas.microsoft.com/office/drawing/2014/main" id="{110B0FCA-753B-3919-556B-C69A338B83FA}"/>
              </a:ext>
            </a:extLst>
          </p:cNvPr>
          <p:cNvSpPr txBox="1"/>
          <p:nvPr/>
        </p:nvSpPr>
        <p:spPr>
          <a:xfrm>
            <a:off x="381000" y="3608139"/>
            <a:ext cx="6096000" cy="646331"/>
          </a:xfrm>
          <a:prstGeom prst="rect">
            <a:avLst/>
          </a:prstGeom>
          <a:noFill/>
        </p:spPr>
        <p:txBody>
          <a:bodyPr wrap="square">
            <a:spAutoFit/>
          </a:bodyPr>
          <a:lstStyle/>
          <a:p>
            <a:pPr marL="285750" indent="-285750">
              <a:buFont typeface="Arial" panose="020B0604020202020204" pitchFamily="34" charset="0"/>
              <a:buChar char="•"/>
            </a:pPr>
            <a:r>
              <a:rPr lang="en-US">
                <a:latin typeface="Roboto" panose="02000000000000000000" pitchFamily="2" charset="0"/>
                <a:ea typeface="Roboto" panose="02000000000000000000" pitchFamily="2" charset="0"/>
              </a:rPr>
              <a:t>Problem is it Ignores physical urban geography (Buildings, Rivers, One-way streets).</a:t>
            </a:r>
          </a:p>
        </p:txBody>
      </p:sp>
      <p:sp>
        <p:nvSpPr>
          <p:cNvPr id="12" name="TextBox 11">
            <a:extLst>
              <a:ext uri="{FF2B5EF4-FFF2-40B4-BE49-F238E27FC236}">
                <a16:creationId xmlns:a16="http://schemas.microsoft.com/office/drawing/2014/main" id="{2A95FE15-768F-8E61-9812-CB90DA540ECC}"/>
              </a:ext>
            </a:extLst>
          </p:cNvPr>
          <p:cNvSpPr txBox="1"/>
          <p:nvPr/>
        </p:nvSpPr>
        <p:spPr>
          <a:xfrm>
            <a:off x="457200" y="4587347"/>
            <a:ext cx="6096000" cy="646331"/>
          </a:xfrm>
          <a:prstGeom prst="rect">
            <a:avLst/>
          </a:prstGeom>
          <a:noFill/>
        </p:spPr>
        <p:txBody>
          <a:bodyPr wrap="square">
            <a:spAutoFit/>
          </a:bodyPr>
          <a:lstStyle/>
          <a:p>
            <a:pPr marL="285750" indent="-285750">
              <a:buFont typeface="Arial" panose="020B0604020202020204" pitchFamily="34" charset="0"/>
              <a:buChar char="•"/>
            </a:pPr>
            <a:r>
              <a:rPr lang="en-US">
                <a:latin typeface="Roboto" panose="02000000000000000000" pitchFamily="2" charset="0"/>
                <a:ea typeface="Roboto" panose="02000000000000000000" pitchFamily="2" charset="0"/>
              </a:rPr>
              <a:t>Matches a bus physically close but operationally unreachable</a:t>
            </a:r>
          </a:p>
        </p:txBody>
      </p:sp>
      <p:sp>
        <p:nvSpPr>
          <p:cNvPr id="16" name="TextBox 15">
            <a:extLst>
              <a:ext uri="{FF2B5EF4-FFF2-40B4-BE49-F238E27FC236}">
                <a16:creationId xmlns:a16="http://schemas.microsoft.com/office/drawing/2014/main" id="{E525689A-08DE-AF36-C922-FD176CC0FEA6}"/>
              </a:ext>
            </a:extLst>
          </p:cNvPr>
          <p:cNvSpPr txBox="1"/>
          <p:nvPr/>
        </p:nvSpPr>
        <p:spPr>
          <a:xfrm>
            <a:off x="8166577" y="883046"/>
            <a:ext cx="519694" cy="276999"/>
          </a:xfrm>
          <a:prstGeom prst="rect">
            <a:avLst/>
          </a:prstGeom>
          <a:noFill/>
        </p:spPr>
        <p:txBody>
          <a:bodyPr wrap="none" rtlCol="0">
            <a:spAutoFit/>
          </a:bodyPr>
          <a:lstStyle/>
          <a:p>
            <a:r>
              <a:rPr lang="en-US" sz="1200" b="1">
                <a:latin typeface="Roboto" panose="02000000000000000000" pitchFamily="2" charset="0"/>
                <a:ea typeface="Roboto" panose="02000000000000000000" pitchFamily="2" charset="0"/>
              </a:rPr>
              <a:t>Start</a:t>
            </a:r>
          </a:p>
        </p:txBody>
      </p:sp>
      <p:sp>
        <p:nvSpPr>
          <p:cNvPr id="20" name="TextBox 19">
            <a:extLst>
              <a:ext uri="{FF2B5EF4-FFF2-40B4-BE49-F238E27FC236}">
                <a16:creationId xmlns:a16="http://schemas.microsoft.com/office/drawing/2014/main" id="{C86B01FD-677A-DD27-20DE-B6BF6841FA5C}"/>
              </a:ext>
            </a:extLst>
          </p:cNvPr>
          <p:cNvSpPr txBox="1"/>
          <p:nvPr/>
        </p:nvSpPr>
        <p:spPr>
          <a:xfrm>
            <a:off x="11582400" y="4999752"/>
            <a:ext cx="444352" cy="276999"/>
          </a:xfrm>
          <a:prstGeom prst="rect">
            <a:avLst/>
          </a:prstGeom>
          <a:noFill/>
        </p:spPr>
        <p:txBody>
          <a:bodyPr wrap="none" rtlCol="0">
            <a:spAutoFit/>
          </a:bodyPr>
          <a:lstStyle/>
          <a:p>
            <a:r>
              <a:rPr lang="en-US" sz="1200" b="1">
                <a:latin typeface="Roboto" panose="02000000000000000000" pitchFamily="2" charset="0"/>
                <a:ea typeface="Roboto" panose="02000000000000000000" pitchFamily="2" charset="0"/>
              </a:rPr>
              <a:t>End</a:t>
            </a:r>
          </a:p>
        </p:txBody>
      </p:sp>
      <p:pic>
        <p:nvPicPr>
          <p:cNvPr id="26" name="Picture 25">
            <a:extLst>
              <a:ext uri="{FF2B5EF4-FFF2-40B4-BE49-F238E27FC236}">
                <a16:creationId xmlns:a16="http://schemas.microsoft.com/office/drawing/2014/main" id="{E456EA3E-60DB-4FFE-719F-4B8533132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4915" y="1501851"/>
            <a:ext cx="4581525" cy="3438525"/>
          </a:xfrm>
          <a:prstGeom prst="rect">
            <a:avLst/>
          </a:prstGeom>
        </p:spPr>
      </p:pic>
      <p:sp>
        <p:nvSpPr>
          <p:cNvPr id="21" name="Oval 20">
            <a:extLst>
              <a:ext uri="{FF2B5EF4-FFF2-40B4-BE49-F238E27FC236}">
                <a16:creationId xmlns:a16="http://schemas.microsoft.com/office/drawing/2014/main" id="{3924F6EE-CFA1-6B83-C17F-C86F3D8E0F58}"/>
              </a:ext>
            </a:extLst>
          </p:cNvPr>
          <p:cNvSpPr/>
          <p:nvPr/>
        </p:nvSpPr>
        <p:spPr>
          <a:xfrm>
            <a:off x="7727950" y="4654331"/>
            <a:ext cx="152400" cy="152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us PNG, Bus Transparent Background - FreeIconsPNG">
            <a:extLst>
              <a:ext uri="{FF2B5EF4-FFF2-40B4-BE49-F238E27FC236}">
                <a16:creationId xmlns:a16="http://schemas.microsoft.com/office/drawing/2014/main" id="{80330178-541F-9709-F967-20946D11FA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892" y="1021546"/>
            <a:ext cx="1142685" cy="646331"/>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863531D4-DE8F-0C3E-4A21-D9AB6A65AD7A}"/>
              </a:ext>
            </a:extLst>
          </p:cNvPr>
          <p:cNvCxnSpPr>
            <a:cxnSpLocks/>
            <a:endCxn id="20" idx="0"/>
          </p:cNvCxnSpPr>
          <p:nvPr/>
        </p:nvCxnSpPr>
        <p:spPr>
          <a:xfrm>
            <a:off x="8001000" y="1554481"/>
            <a:ext cx="3803576" cy="344527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DE9292B-E043-7760-BFFD-2A4D8B8392C1}"/>
              </a:ext>
            </a:extLst>
          </p:cNvPr>
          <p:cNvCxnSpPr/>
          <p:nvPr/>
        </p:nvCxnSpPr>
        <p:spPr>
          <a:xfrm flipV="1">
            <a:off x="7924800" y="3124200"/>
            <a:ext cx="1676400" cy="146314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984DCB0-0EDF-00D6-B50E-5C111E5515FF}"/>
              </a:ext>
            </a:extLst>
          </p:cNvPr>
          <p:cNvSpPr txBox="1"/>
          <p:nvPr/>
        </p:nvSpPr>
        <p:spPr>
          <a:xfrm>
            <a:off x="7849870" y="4772012"/>
            <a:ext cx="503664" cy="276999"/>
          </a:xfrm>
          <a:prstGeom prst="rect">
            <a:avLst/>
          </a:prstGeom>
          <a:noFill/>
        </p:spPr>
        <p:txBody>
          <a:bodyPr wrap="none" rtlCol="0">
            <a:spAutoFit/>
          </a:bodyPr>
          <a:lstStyle/>
          <a:p>
            <a:r>
              <a:rPr lang="en-US" sz="1200" b="1">
                <a:latin typeface="Roboto" panose="02000000000000000000" pitchFamily="2" charset="0"/>
                <a:ea typeface="Roboto" panose="02000000000000000000" pitchFamily="2" charset="0"/>
              </a:rPr>
              <a:t>User</a:t>
            </a:r>
          </a:p>
        </p:txBody>
      </p:sp>
      <p:sp>
        <p:nvSpPr>
          <p:cNvPr id="35" name="Rectangle 34">
            <a:extLst>
              <a:ext uri="{FF2B5EF4-FFF2-40B4-BE49-F238E27FC236}">
                <a16:creationId xmlns:a16="http://schemas.microsoft.com/office/drawing/2014/main" id="{D61536C2-B44F-B70B-EA10-012C3DF62ACD}"/>
              </a:ext>
            </a:extLst>
          </p:cNvPr>
          <p:cNvSpPr/>
          <p:nvPr/>
        </p:nvSpPr>
        <p:spPr>
          <a:xfrm rot="2524191">
            <a:off x="7113035" y="4075593"/>
            <a:ext cx="2480996" cy="6684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234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animBg="1"/>
      <p:bldP spid="34" grpId="0"/>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2CCBB-4637-3481-8894-12E46A5B76A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B71627-B5A0-CCE2-4440-65FF25E23D39}"/>
              </a:ext>
            </a:extLst>
          </p:cNvPr>
          <p:cNvSpPr txBox="1"/>
          <p:nvPr/>
        </p:nvSpPr>
        <p:spPr>
          <a:xfrm>
            <a:off x="381000" y="513715"/>
            <a:ext cx="5715000" cy="830997"/>
          </a:xfrm>
          <a:prstGeom prst="rect">
            <a:avLst/>
          </a:prstGeom>
          <a:noFill/>
        </p:spPr>
        <p:txBody>
          <a:bodyPr wrap="square">
            <a:spAutoFit/>
          </a:bodyPr>
          <a:lstStyle/>
          <a:p>
            <a:r>
              <a:rPr lang="en-US" sz="2400" b="1">
                <a:solidFill>
                  <a:srgbClr val="00008B"/>
                </a:solidFill>
                <a:latin typeface="Roboto" panose="02000000000000000000" pitchFamily="2" charset="0"/>
                <a:ea typeface="Roboto" panose="02000000000000000000" pitchFamily="2" charset="0"/>
              </a:rPr>
              <a:t>Segmented Polyline Analysis for Intelligent Driver-Student Matchmaking</a:t>
            </a:r>
            <a:endParaRPr lang="en-US" sz="2400" b="1">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AAA04201-C518-BFA2-2037-4B8570D84FC0}"/>
              </a:ext>
            </a:extLst>
          </p:cNvPr>
          <p:cNvSpPr/>
          <p:nvPr/>
        </p:nvSpPr>
        <p:spPr>
          <a:xfrm>
            <a:off x="457200" y="1554481"/>
            <a:ext cx="32766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D6B544-053E-6F5C-C076-E8EA4F1E6663}"/>
              </a:ext>
            </a:extLst>
          </p:cNvPr>
          <p:cNvSpPr txBox="1"/>
          <p:nvPr/>
        </p:nvSpPr>
        <p:spPr>
          <a:xfrm>
            <a:off x="381000" y="1981368"/>
            <a:ext cx="3124200" cy="369332"/>
          </a:xfrm>
          <a:prstGeom prst="rect">
            <a:avLst/>
          </a:prstGeom>
          <a:noFill/>
        </p:spPr>
        <p:txBody>
          <a:bodyPr wrap="square">
            <a:spAutoFit/>
          </a:bodyPr>
          <a:lstStyle/>
          <a:p>
            <a:r>
              <a:rPr lang="en-US" b="1">
                <a:solidFill>
                  <a:srgbClr val="00008B"/>
                </a:solidFill>
                <a:latin typeface="Roboto" panose="02000000000000000000" pitchFamily="2" charset="0"/>
                <a:ea typeface="Roboto" panose="02000000000000000000" pitchFamily="2" charset="0"/>
              </a:rPr>
              <a:t>The polyline approach</a:t>
            </a:r>
          </a:p>
        </p:txBody>
      </p:sp>
      <p:sp>
        <p:nvSpPr>
          <p:cNvPr id="7" name="TextBox 6">
            <a:extLst>
              <a:ext uri="{FF2B5EF4-FFF2-40B4-BE49-F238E27FC236}">
                <a16:creationId xmlns:a16="http://schemas.microsoft.com/office/drawing/2014/main" id="{BCCBEEC0-3BE8-3840-9698-723531EA0D75}"/>
              </a:ext>
            </a:extLst>
          </p:cNvPr>
          <p:cNvSpPr txBox="1"/>
          <p:nvPr/>
        </p:nvSpPr>
        <p:spPr>
          <a:xfrm>
            <a:off x="455677" y="2815451"/>
            <a:ext cx="4581525" cy="923330"/>
          </a:xfrm>
          <a:prstGeom prst="rect">
            <a:avLst/>
          </a:prstGeom>
          <a:noFill/>
        </p:spPr>
        <p:txBody>
          <a:bodyPr wrap="square">
            <a:spAutoFit/>
          </a:bodyPr>
          <a:lstStyle/>
          <a:p>
            <a:pPr marL="285750" indent="-285750">
              <a:buFont typeface="Arial" panose="020B0604020202020204" pitchFamily="34" charset="0"/>
              <a:buChar char="•"/>
            </a:pPr>
            <a:r>
              <a:rPr lang="en-US">
                <a:latin typeface="Roboto" panose="02000000000000000000" pitchFamily="2" charset="0"/>
                <a:ea typeface="Roboto" panose="02000000000000000000" pitchFamily="2" charset="0"/>
              </a:rPr>
              <a:t>The system detects drivers who actually drive past the student's home, even if their trip started far away.</a:t>
            </a:r>
          </a:p>
        </p:txBody>
      </p:sp>
      <p:sp>
        <p:nvSpPr>
          <p:cNvPr id="9" name="TextBox 8">
            <a:extLst>
              <a:ext uri="{FF2B5EF4-FFF2-40B4-BE49-F238E27FC236}">
                <a16:creationId xmlns:a16="http://schemas.microsoft.com/office/drawing/2014/main" id="{53BAACDF-52B7-7EB5-F5D0-3BE855CF06F8}"/>
              </a:ext>
            </a:extLst>
          </p:cNvPr>
          <p:cNvSpPr txBox="1"/>
          <p:nvPr/>
        </p:nvSpPr>
        <p:spPr>
          <a:xfrm>
            <a:off x="457200" y="4119176"/>
            <a:ext cx="4526570" cy="1200329"/>
          </a:xfrm>
          <a:prstGeom prst="rect">
            <a:avLst/>
          </a:prstGeom>
          <a:noFill/>
        </p:spPr>
        <p:txBody>
          <a:bodyPr wrap="square">
            <a:spAutoFit/>
          </a:bodyPr>
          <a:lstStyle/>
          <a:p>
            <a:pPr marL="285750" indent="-285750">
              <a:buFont typeface="Arial" panose="020B0604020202020204" pitchFamily="34" charset="0"/>
              <a:buChar char="•"/>
            </a:pPr>
            <a:r>
              <a:rPr lang="en-US">
                <a:latin typeface="Roboto" panose="02000000000000000000" pitchFamily="2" charset="0"/>
                <a:ea typeface="Roboto" panose="02000000000000000000" pitchFamily="2" charset="0"/>
              </a:rPr>
              <a:t>Instead of drawing a straight line on a map, it checks the exact road path to see if the bus comes close enough to the house.</a:t>
            </a:r>
          </a:p>
        </p:txBody>
      </p:sp>
      <p:sp>
        <p:nvSpPr>
          <p:cNvPr id="16" name="TextBox 15">
            <a:extLst>
              <a:ext uri="{FF2B5EF4-FFF2-40B4-BE49-F238E27FC236}">
                <a16:creationId xmlns:a16="http://schemas.microsoft.com/office/drawing/2014/main" id="{C67D2C46-0ACE-A4DA-83B4-9CCF00904205}"/>
              </a:ext>
            </a:extLst>
          </p:cNvPr>
          <p:cNvSpPr txBox="1"/>
          <p:nvPr/>
        </p:nvSpPr>
        <p:spPr>
          <a:xfrm>
            <a:off x="7978422" y="1099315"/>
            <a:ext cx="519694" cy="276999"/>
          </a:xfrm>
          <a:prstGeom prst="rect">
            <a:avLst/>
          </a:prstGeom>
          <a:noFill/>
        </p:spPr>
        <p:txBody>
          <a:bodyPr wrap="none" rtlCol="0">
            <a:spAutoFit/>
          </a:bodyPr>
          <a:lstStyle/>
          <a:p>
            <a:r>
              <a:rPr lang="en-US" sz="1200" b="1">
                <a:latin typeface="Roboto" panose="02000000000000000000" pitchFamily="2" charset="0"/>
                <a:ea typeface="Roboto" panose="02000000000000000000" pitchFamily="2" charset="0"/>
              </a:rPr>
              <a:t>Start</a:t>
            </a:r>
          </a:p>
        </p:txBody>
      </p:sp>
      <p:sp>
        <p:nvSpPr>
          <p:cNvPr id="20" name="TextBox 19">
            <a:extLst>
              <a:ext uri="{FF2B5EF4-FFF2-40B4-BE49-F238E27FC236}">
                <a16:creationId xmlns:a16="http://schemas.microsoft.com/office/drawing/2014/main" id="{33E53F08-DF16-8964-012D-604357407C23}"/>
              </a:ext>
            </a:extLst>
          </p:cNvPr>
          <p:cNvSpPr txBox="1"/>
          <p:nvPr/>
        </p:nvSpPr>
        <p:spPr>
          <a:xfrm>
            <a:off x="11394245" y="5216021"/>
            <a:ext cx="444352" cy="276999"/>
          </a:xfrm>
          <a:prstGeom prst="rect">
            <a:avLst/>
          </a:prstGeom>
          <a:noFill/>
        </p:spPr>
        <p:txBody>
          <a:bodyPr wrap="none" rtlCol="0">
            <a:spAutoFit/>
          </a:bodyPr>
          <a:lstStyle/>
          <a:p>
            <a:r>
              <a:rPr lang="en-US" sz="1200" b="1">
                <a:latin typeface="Roboto" panose="02000000000000000000" pitchFamily="2" charset="0"/>
                <a:ea typeface="Roboto" panose="02000000000000000000" pitchFamily="2" charset="0"/>
              </a:rPr>
              <a:t>End</a:t>
            </a:r>
          </a:p>
        </p:txBody>
      </p:sp>
      <p:pic>
        <p:nvPicPr>
          <p:cNvPr id="26" name="Picture 25">
            <a:extLst>
              <a:ext uri="{FF2B5EF4-FFF2-40B4-BE49-F238E27FC236}">
                <a16:creationId xmlns:a16="http://schemas.microsoft.com/office/drawing/2014/main" id="{FF81F0CC-B71F-DFEF-A2D7-DAEFC58D2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6760" y="1718120"/>
            <a:ext cx="4581525" cy="3438525"/>
          </a:xfrm>
          <a:prstGeom prst="rect">
            <a:avLst/>
          </a:prstGeom>
        </p:spPr>
      </p:pic>
      <p:sp>
        <p:nvSpPr>
          <p:cNvPr id="21" name="Oval 20">
            <a:extLst>
              <a:ext uri="{FF2B5EF4-FFF2-40B4-BE49-F238E27FC236}">
                <a16:creationId xmlns:a16="http://schemas.microsoft.com/office/drawing/2014/main" id="{F7104043-1A28-6B5E-CF91-11022A7698BE}"/>
              </a:ext>
            </a:extLst>
          </p:cNvPr>
          <p:cNvSpPr/>
          <p:nvPr/>
        </p:nvSpPr>
        <p:spPr>
          <a:xfrm>
            <a:off x="7539795" y="4870600"/>
            <a:ext cx="152400" cy="152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us PNG, Bus Transparent Background - FreeIconsPNG">
            <a:extLst>
              <a:ext uri="{FF2B5EF4-FFF2-40B4-BE49-F238E27FC236}">
                <a16:creationId xmlns:a16="http://schemas.microsoft.com/office/drawing/2014/main" id="{586E303D-3B14-6721-DA5C-0EAA76551B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737" y="1237815"/>
            <a:ext cx="1142685" cy="646331"/>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3E587D00-33B9-36F3-5FA7-33C2E412C881}"/>
              </a:ext>
            </a:extLst>
          </p:cNvPr>
          <p:cNvCxnSpPr>
            <a:cxnSpLocks/>
            <a:endCxn id="20" idx="0"/>
          </p:cNvCxnSpPr>
          <p:nvPr/>
        </p:nvCxnSpPr>
        <p:spPr>
          <a:xfrm>
            <a:off x="7812845" y="1770750"/>
            <a:ext cx="3803576" cy="344527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4FF8E2D-C375-5926-86CD-28C971E5BB20}"/>
              </a:ext>
            </a:extLst>
          </p:cNvPr>
          <p:cNvSpPr txBox="1"/>
          <p:nvPr/>
        </p:nvSpPr>
        <p:spPr>
          <a:xfrm>
            <a:off x="7661715" y="4988281"/>
            <a:ext cx="503664" cy="276999"/>
          </a:xfrm>
          <a:prstGeom prst="rect">
            <a:avLst/>
          </a:prstGeom>
          <a:noFill/>
        </p:spPr>
        <p:txBody>
          <a:bodyPr wrap="none" rtlCol="0">
            <a:spAutoFit/>
          </a:bodyPr>
          <a:lstStyle/>
          <a:p>
            <a:r>
              <a:rPr lang="en-US" sz="1200" b="1">
                <a:latin typeface="Roboto" panose="02000000000000000000" pitchFamily="2" charset="0"/>
                <a:ea typeface="Roboto" panose="02000000000000000000" pitchFamily="2" charset="0"/>
              </a:rPr>
              <a:t>User</a:t>
            </a:r>
          </a:p>
        </p:txBody>
      </p: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0F699502-44D0-65F1-B805-8CF1D0C21214}"/>
                  </a:ext>
                </a:extLst>
              </p14:cNvPr>
              <p14:cNvContentPartPr/>
              <p14:nvPr/>
            </p14:nvContentPartPr>
            <p14:xfrm>
              <a:off x="7772400" y="1875600"/>
              <a:ext cx="3833280" cy="3106800"/>
            </p14:xfrm>
          </p:contentPart>
        </mc:Choice>
        <mc:Fallback xmlns="">
          <p:pic>
            <p:nvPicPr>
              <p:cNvPr id="22" name="Ink 21">
                <a:extLst>
                  <a:ext uri="{FF2B5EF4-FFF2-40B4-BE49-F238E27FC236}">
                    <a16:creationId xmlns:a16="http://schemas.microsoft.com/office/drawing/2014/main" id="{0F699502-44D0-65F1-B805-8CF1D0C21214}"/>
                  </a:ext>
                </a:extLst>
              </p:cNvPr>
              <p:cNvPicPr/>
              <p:nvPr/>
            </p:nvPicPr>
            <p:blipFill>
              <a:blip r:embed="rId5"/>
              <a:stretch>
                <a:fillRect/>
              </a:stretch>
            </p:blipFill>
            <p:spPr>
              <a:xfrm>
                <a:off x="7736400" y="1839600"/>
                <a:ext cx="3904920" cy="3178440"/>
              </a:xfrm>
              <a:prstGeom prst="rect">
                <a:avLst/>
              </a:prstGeom>
            </p:spPr>
          </p:pic>
        </mc:Fallback>
      </mc:AlternateContent>
      <p:cxnSp>
        <p:nvCxnSpPr>
          <p:cNvPr id="23" name="Straight Connector 22">
            <a:extLst>
              <a:ext uri="{FF2B5EF4-FFF2-40B4-BE49-F238E27FC236}">
                <a16:creationId xmlns:a16="http://schemas.microsoft.com/office/drawing/2014/main" id="{F2DE491D-C179-D8CE-5D26-D1D5D40CD832}"/>
              </a:ext>
            </a:extLst>
          </p:cNvPr>
          <p:cNvCxnSpPr>
            <a:cxnSpLocks/>
            <a:stCxn id="21" idx="0"/>
          </p:cNvCxnSpPr>
          <p:nvPr/>
        </p:nvCxnSpPr>
        <p:spPr>
          <a:xfrm flipV="1">
            <a:off x="7615995" y="3695371"/>
            <a:ext cx="426085" cy="117522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691679"/>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D58CE-7EE2-4B78-8262-4F0409C1A4F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C9F5F80-9088-7511-4673-764A02085609}"/>
              </a:ext>
            </a:extLst>
          </p:cNvPr>
          <p:cNvPicPr>
            <a:picLocks noChangeAspect="1"/>
          </p:cNvPicPr>
          <p:nvPr/>
        </p:nvPicPr>
        <p:blipFill>
          <a:blip r:embed="rId2">
            <a:alphaModFix amt="9000"/>
            <a:extLst>
              <a:ext uri="{28A0092B-C50C-407E-A947-70E740481C1C}">
                <a14:useLocalDpi xmlns:a14="http://schemas.microsoft.com/office/drawing/2010/main" val="0"/>
              </a:ext>
            </a:extLst>
          </a:blip>
          <a:srcRect/>
          <a:stretch/>
        </p:blipFill>
        <p:spPr>
          <a:xfrm>
            <a:off x="1600200" y="767910"/>
            <a:ext cx="8528030" cy="4774635"/>
          </a:xfrm>
          <a:prstGeom prst="rect">
            <a:avLst/>
          </a:prstGeom>
        </p:spPr>
      </p:pic>
      <p:sp>
        <p:nvSpPr>
          <p:cNvPr id="4" name="Rectangle 3">
            <a:extLst>
              <a:ext uri="{FF2B5EF4-FFF2-40B4-BE49-F238E27FC236}">
                <a16:creationId xmlns:a16="http://schemas.microsoft.com/office/drawing/2014/main" id="{C892A5D5-D45B-45B9-8BE2-C7763503CBE5}"/>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mj-lt"/>
              </a:rPr>
              <a:t>IT22606624</a:t>
            </a:r>
            <a:r>
              <a:rPr lang="en-US" sz="1600">
                <a:solidFill>
                  <a:schemeClr val="tx1"/>
                </a:solidFill>
                <a:latin typeface="+mj-lt"/>
              </a:rPr>
              <a:t>   | </a:t>
            </a:r>
            <a:r>
              <a:rPr lang="en-US" sz="1600">
                <a:solidFill>
                  <a:schemeClr val="tx1"/>
                </a:solidFill>
              </a:rPr>
              <a:t>Shameera T.A.P.K</a:t>
            </a:r>
            <a:r>
              <a:rPr lang="en-US" sz="1600">
                <a:solidFill>
                  <a:schemeClr val="tx1"/>
                </a:solidFill>
                <a:latin typeface="+mj-lt"/>
              </a:rPr>
              <a:t>  </a:t>
            </a:r>
            <a:r>
              <a:rPr lang="en-US" sz="1600" b="1">
                <a:solidFill>
                  <a:schemeClr val="tx1"/>
                </a:solidFill>
                <a:latin typeface="+mj-lt"/>
              </a:rPr>
              <a:t> </a:t>
            </a:r>
            <a:r>
              <a:rPr lang="en-US" sz="1600">
                <a:solidFill>
                  <a:schemeClr val="tx1"/>
                </a:solidFill>
                <a:latin typeface="+mj-lt"/>
              </a:rPr>
              <a:t>|   25-26J-282</a:t>
            </a:r>
            <a:endParaRPr lang="en-US" sz="1600" b="0">
              <a:solidFill>
                <a:schemeClr val="tx1"/>
              </a:solidFill>
              <a:latin typeface="+mj-lt"/>
            </a:endParaRPr>
          </a:p>
        </p:txBody>
      </p:sp>
      <p:sp>
        <p:nvSpPr>
          <p:cNvPr id="2" name="Rectangle 1">
            <a:extLst>
              <a:ext uri="{FF2B5EF4-FFF2-40B4-BE49-F238E27FC236}">
                <a16:creationId xmlns:a16="http://schemas.microsoft.com/office/drawing/2014/main" id="{34E1C21F-DDBB-B401-77AA-E03988DB8AC9}"/>
              </a:ext>
            </a:extLst>
          </p:cNvPr>
          <p:cNvSpPr/>
          <p:nvPr/>
        </p:nvSpPr>
        <p:spPr>
          <a:xfrm>
            <a:off x="10058400" y="152400"/>
            <a:ext cx="1981200" cy="2286000"/>
          </a:xfrm>
          <a:prstGeom prst="rect">
            <a:avLst/>
          </a:prstGeom>
          <a:blipFill dpi="0" rotWithShape="1">
            <a:blip r:embed="rId3"/>
            <a:srcRect/>
            <a:stretch>
              <a:fillRect l="-144000" t="-59000" r="-149000" b="-294000"/>
            </a:stretch>
          </a:blipFill>
          <a:ln>
            <a:solidFill>
              <a:srgbClr val="000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C338B4BA-C092-F6F1-16EB-A17B5DAC7510}"/>
              </a:ext>
            </a:extLst>
          </p:cNvPr>
          <p:cNvSpPr txBox="1">
            <a:spLocks/>
          </p:cNvSpPr>
          <p:nvPr/>
        </p:nvSpPr>
        <p:spPr>
          <a:xfrm>
            <a:off x="2514600" y="-1279824"/>
            <a:ext cx="10363200" cy="2115913"/>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1"/>
                </a:solidFill>
                <a:latin typeface="Adobe Devanagari" pitchFamily="18" charset="0"/>
                <a:ea typeface="+mj-ea"/>
                <a:cs typeface="Adobe Devanagari" pitchFamily="18" charset="0"/>
              </a:defRPr>
            </a:lvl1pPr>
          </a:lstStyle>
          <a:p>
            <a:pPr>
              <a:lnSpc>
                <a:spcPct val="150000"/>
              </a:lnSpc>
            </a:pPr>
            <a:br>
              <a:rPr lang="en-US">
                <a:solidFill>
                  <a:srgbClr val="00008B"/>
                </a:solidFill>
                <a:latin typeface="+mj-lt"/>
              </a:rPr>
            </a:br>
            <a:endParaRPr lang="en-US" sz="3600">
              <a:solidFill>
                <a:srgbClr val="00008B"/>
              </a:solidFill>
              <a:latin typeface="+mj-lt"/>
            </a:endParaRPr>
          </a:p>
        </p:txBody>
      </p:sp>
      <p:pic>
        <p:nvPicPr>
          <p:cNvPr id="5" name="Picture 4">
            <a:extLst>
              <a:ext uri="{FF2B5EF4-FFF2-40B4-BE49-F238E27FC236}">
                <a16:creationId xmlns:a16="http://schemas.microsoft.com/office/drawing/2014/main" id="{EF3A8C78-40F0-7EB0-F7B5-77B2FD103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7127" y="4486134"/>
            <a:ext cx="2654274" cy="1446717"/>
          </a:xfrm>
          <a:prstGeom prst="rect">
            <a:avLst/>
          </a:prstGeom>
        </p:spPr>
      </p:pic>
      <p:sp>
        <p:nvSpPr>
          <p:cNvPr id="20" name="Title 4">
            <a:extLst>
              <a:ext uri="{FF2B5EF4-FFF2-40B4-BE49-F238E27FC236}">
                <a16:creationId xmlns:a16="http://schemas.microsoft.com/office/drawing/2014/main" id="{6E85E300-4A14-AD36-F35F-4580BFC26816}"/>
              </a:ext>
            </a:extLst>
          </p:cNvPr>
          <p:cNvSpPr txBox="1">
            <a:spLocks/>
          </p:cNvSpPr>
          <p:nvPr/>
        </p:nvSpPr>
        <p:spPr>
          <a:xfrm>
            <a:off x="944916" y="2438400"/>
            <a:ext cx="10847916" cy="2115913"/>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1"/>
                </a:solidFill>
                <a:latin typeface="Adobe Devanagari" pitchFamily="18" charset="0"/>
                <a:ea typeface="+mj-ea"/>
                <a:cs typeface="Adobe Devanagari" pitchFamily="18" charset="0"/>
              </a:defRPr>
            </a:lvl1pPr>
          </a:lstStyle>
          <a:p>
            <a:pPr>
              <a:lnSpc>
                <a:spcPct val="150000"/>
              </a:lnSpc>
            </a:pPr>
            <a:r>
              <a:rPr lang="en-US" sz="3100" b="0">
                <a:solidFill>
                  <a:srgbClr val="00008B"/>
                </a:solidFill>
                <a:latin typeface="+mj-lt"/>
              </a:rPr>
              <a:t>IT22606624 | Shameera T.A.P.K</a:t>
            </a:r>
            <a:br>
              <a:rPr lang="en-US">
                <a:solidFill>
                  <a:srgbClr val="00008B"/>
                </a:solidFill>
                <a:latin typeface="+mj-lt"/>
              </a:rPr>
            </a:br>
            <a:r>
              <a:rPr lang="en-US" sz="3600">
                <a:solidFill>
                  <a:srgbClr val="00008B"/>
                </a:solidFill>
                <a:latin typeface="+mj-lt"/>
              </a:rPr>
              <a:t>Smart bus crash detections and safety window   </a:t>
            </a:r>
          </a:p>
        </p:txBody>
      </p:sp>
      <p:sp>
        <p:nvSpPr>
          <p:cNvPr id="21" name="TextBox 20">
            <a:extLst>
              <a:ext uri="{FF2B5EF4-FFF2-40B4-BE49-F238E27FC236}">
                <a16:creationId xmlns:a16="http://schemas.microsoft.com/office/drawing/2014/main" id="{478B3EA0-A6CB-D14F-333A-128C64DE2324}"/>
              </a:ext>
            </a:extLst>
          </p:cNvPr>
          <p:cNvSpPr txBox="1"/>
          <p:nvPr/>
        </p:nvSpPr>
        <p:spPr>
          <a:xfrm>
            <a:off x="944916" y="5100514"/>
            <a:ext cx="6094070" cy="369332"/>
          </a:xfrm>
          <a:prstGeom prst="rect">
            <a:avLst/>
          </a:prstGeom>
          <a:noFill/>
        </p:spPr>
        <p:txBody>
          <a:bodyPr wrap="square">
            <a:spAutoFit/>
          </a:bodyPr>
          <a:lstStyle/>
          <a:p>
            <a:r>
              <a:rPr lang="en-US" b="1">
                <a:solidFill>
                  <a:schemeClr val="tx1"/>
                </a:solidFill>
                <a:latin typeface="+mj-lt"/>
              </a:rPr>
              <a:t>Specialized in Information Technology</a:t>
            </a:r>
          </a:p>
        </p:txBody>
      </p:sp>
      <p:sp>
        <p:nvSpPr>
          <p:cNvPr id="22" name="Rectangle: Rounded Corners 21">
            <a:extLst>
              <a:ext uri="{FF2B5EF4-FFF2-40B4-BE49-F238E27FC236}">
                <a16:creationId xmlns:a16="http://schemas.microsoft.com/office/drawing/2014/main" id="{D8AB654D-5C27-E629-25B1-F99AD4CB903A}"/>
              </a:ext>
            </a:extLst>
          </p:cNvPr>
          <p:cNvSpPr/>
          <p:nvPr/>
        </p:nvSpPr>
        <p:spPr>
          <a:xfrm>
            <a:off x="1066800" y="4726352"/>
            <a:ext cx="838200" cy="91440"/>
          </a:xfrm>
          <a:prstGeom prst="roundRect">
            <a:avLst/>
          </a:prstGeom>
          <a:solidFill>
            <a:srgbClr val="FC6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0057C09-6694-2DCE-3576-BD44FCFB54DC}"/>
              </a:ext>
            </a:extLst>
          </p:cNvPr>
          <p:cNvSpPr/>
          <p:nvPr/>
        </p:nvSpPr>
        <p:spPr>
          <a:xfrm>
            <a:off x="1992650" y="4726352"/>
            <a:ext cx="91440" cy="91440"/>
          </a:xfrm>
          <a:prstGeom prst="ellipse">
            <a:avLst/>
          </a:prstGeom>
          <a:solidFill>
            <a:srgbClr val="FC6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C2B3948-0F06-D5B1-B9B9-837AACA759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014857" y="152400"/>
            <a:ext cx="2024743" cy="2242657"/>
          </a:xfrm>
          <a:prstGeom prst="rect">
            <a:avLst/>
          </a:prstGeom>
          <a:ln w="28575">
            <a:solidFill>
              <a:srgbClr val="00008B"/>
            </a:solidFill>
          </a:ln>
        </p:spPr>
      </p:pic>
    </p:spTree>
    <p:extLst>
      <p:ext uri="{BB962C8B-B14F-4D97-AF65-F5344CB8AC3E}">
        <p14:creationId xmlns:p14="http://schemas.microsoft.com/office/powerpoint/2010/main" val="1192763832"/>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387ED-5B06-E3AD-BF75-A32C262A13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21A7075-015D-C9AA-3634-7CF69E60F4AF}"/>
              </a:ext>
            </a:extLst>
          </p:cNvPr>
          <p:cNvSpPr txBox="1"/>
          <p:nvPr/>
        </p:nvSpPr>
        <p:spPr>
          <a:xfrm>
            <a:off x="381000" y="667474"/>
            <a:ext cx="5715000" cy="830997"/>
          </a:xfrm>
          <a:prstGeom prst="rect">
            <a:avLst/>
          </a:prstGeom>
          <a:noFill/>
        </p:spPr>
        <p:txBody>
          <a:bodyPr wrap="square" lIns="91440" tIns="45720" rIns="91440" bIns="45720" anchor="t">
            <a:spAutoFit/>
          </a:bodyPr>
          <a:lstStyle/>
          <a:p>
            <a:r>
              <a:rPr lang="en-US" sz="2400" b="1">
                <a:solidFill>
                  <a:srgbClr val="00008B"/>
                </a:solidFill>
                <a:latin typeface="Roboto"/>
                <a:ea typeface="Roboto"/>
                <a:cs typeface="Roboto"/>
              </a:rPr>
              <a:t>Smart bus crash detections and safety window </a:t>
            </a:r>
            <a:endParaRPr lang="en-US">
              <a:solidFill>
                <a:srgbClr val="000000"/>
              </a:solidFill>
              <a:latin typeface="Cambria"/>
              <a:ea typeface="Cambria"/>
              <a:cs typeface="Roboto"/>
            </a:endParaRPr>
          </a:p>
        </p:txBody>
      </p:sp>
      <p:sp>
        <p:nvSpPr>
          <p:cNvPr id="6" name="TextBox 5">
            <a:extLst>
              <a:ext uri="{FF2B5EF4-FFF2-40B4-BE49-F238E27FC236}">
                <a16:creationId xmlns:a16="http://schemas.microsoft.com/office/drawing/2014/main" id="{8284B54F-AD2E-F98A-3B51-C7EB894C5065}"/>
              </a:ext>
            </a:extLst>
          </p:cNvPr>
          <p:cNvSpPr txBox="1"/>
          <p:nvPr/>
        </p:nvSpPr>
        <p:spPr>
          <a:xfrm>
            <a:off x="375920" y="2138206"/>
            <a:ext cx="5948680" cy="1702967"/>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US">
                <a:latin typeface="Roboto" panose="02000000000000000000" pitchFamily="2" charset="0"/>
                <a:ea typeface="Roboto" panose="02000000000000000000" pitchFamily="2" charset="0"/>
                <a:cs typeface="+mn-lt"/>
              </a:rPr>
              <a:t>A smart safety monitoring system that uses multiple sensors to detect hazards such as </a:t>
            </a:r>
            <a:r>
              <a:rPr lang="en-US" b="1">
                <a:latin typeface="Roboto" panose="02000000000000000000" pitchFamily="2" charset="0"/>
                <a:ea typeface="Roboto" panose="02000000000000000000" pitchFamily="2" charset="0"/>
                <a:cs typeface="+mn-lt"/>
              </a:rPr>
              <a:t>vehicle crashes, fire, smoke, and water</a:t>
            </a:r>
            <a:r>
              <a:rPr lang="en-US">
                <a:latin typeface="Roboto" panose="02000000000000000000" pitchFamily="2" charset="0"/>
                <a:ea typeface="Roboto" panose="02000000000000000000" pitchFamily="2" charset="0"/>
                <a:cs typeface="+mn-lt"/>
              </a:rPr>
              <a:t> in real time and trigger alerts for improved safety</a:t>
            </a:r>
            <a:endParaRPr lang="en-US">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BE0AC75F-16D9-BD53-2C16-18B9042DAD3C}"/>
              </a:ext>
            </a:extLst>
          </p:cNvPr>
          <p:cNvSpPr txBox="1"/>
          <p:nvPr/>
        </p:nvSpPr>
        <p:spPr>
          <a:xfrm>
            <a:off x="375920" y="4096661"/>
            <a:ext cx="5948680" cy="1708160"/>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US" b="1">
                <a:latin typeface="Roboto" panose="02000000000000000000" pitchFamily="2" charset="0"/>
                <a:ea typeface="Roboto" panose="02000000000000000000" pitchFamily="2" charset="0"/>
                <a:cs typeface="Roboto"/>
              </a:rPr>
              <a:t>Core Purpose: </a:t>
            </a:r>
            <a:r>
              <a:rPr lang="en-US">
                <a:latin typeface="Roboto" panose="02000000000000000000" pitchFamily="2" charset="0"/>
                <a:ea typeface="Roboto" panose="02000000000000000000" pitchFamily="2" charset="0"/>
                <a:cs typeface="+mn-lt"/>
              </a:rPr>
              <a:t>To </a:t>
            </a:r>
            <a:r>
              <a:rPr lang="en-US" b="1">
                <a:latin typeface="Roboto" panose="02000000000000000000" pitchFamily="2" charset="0"/>
                <a:ea typeface="Roboto" panose="02000000000000000000" pitchFamily="2" charset="0"/>
                <a:cs typeface="+mn-lt"/>
              </a:rPr>
              <a:t>enhance safety by detecting accidents and environmental hazards in real time using sensors and automatically triggering alerts for quick emergency response.</a:t>
            </a:r>
            <a:r>
              <a:rPr lang="en-US">
                <a:latin typeface="Roboto" panose="02000000000000000000" pitchFamily="2" charset="0"/>
                <a:ea typeface="Roboto" panose="02000000000000000000" pitchFamily="2" charset="0"/>
                <a:cs typeface="+mn-lt"/>
              </a:rPr>
              <a:t> </a:t>
            </a:r>
            <a:endParaRPr lang="en-US" b="1">
              <a:latin typeface="Roboto" panose="02000000000000000000" pitchFamily="2" charset="0"/>
              <a:ea typeface="Roboto" panose="02000000000000000000" pitchFamily="2" charset="0"/>
              <a:cs typeface="Roboto"/>
            </a:endParaRPr>
          </a:p>
        </p:txBody>
      </p:sp>
      <p:sp>
        <p:nvSpPr>
          <p:cNvPr id="19" name="Rectangle 18">
            <a:extLst>
              <a:ext uri="{FF2B5EF4-FFF2-40B4-BE49-F238E27FC236}">
                <a16:creationId xmlns:a16="http://schemas.microsoft.com/office/drawing/2014/main" id="{B78ED3AF-FEC1-9940-C334-646071059944}"/>
              </a:ext>
            </a:extLst>
          </p:cNvPr>
          <p:cNvSpPr/>
          <p:nvPr/>
        </p:nvSpPr>
        <p:spPr>
          <a:xfrm>
            <a:off x="457200" y="1708240"/>
            <a:ext cx="32766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5625F3A-80E6-A3D2-C946-22C35B8FE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688124" y="2203616"/>
            <a:ext cx="3091353" cy="5495739"/>
          </a:xfrm>
          <a:prstGeom prst="rect">
            <a:avLst/>
          </a:prstGeom>
        </p:spPr>
      </p:pic>
      <p:pic>
        <p:nvPicPr>
          <p:cNvPr id="7" name="Picture 6">
            <a:extLst>
              <a:ext uri="{FF2B5EF4-FFF2-40B4-BE49-F238E27FC236}">
                <a16:creationId xmlns:a16="http://schemas.microsoft.com/office/drawing/2014/main" id="{03C53C19-ED3E-E1B0-8202-69224E653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692513" y="-991102"/>
            <a:ext cx="3088193" cy="5490121"/>
          </a:xfrm>
          <a:prstGeom prst="rect">
            <a:avLst/>
          </a:prstGeom>
        </p:spPr>
      </p:pic>
    </p:spTree>
    <p:extLst>
      <p:ext uri="{BB962C8B-B14F-4D97-AF65-F5344CB8AC3E}">
        <p14:creationId xmlns:p14="http://schemas.microsoft.com/office/powerpoint/2010/main" val="2591927575"/>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459F-4A6E-8C6C-2F85-6D61E43C1C4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584722-C32F-5B15-47C9-286156923B26}"/>
              </a:ext>
            </a:extLst>
          </p:cNvPr>
          <p:cNvSpPr txBox="1"/>
          <p:nvPr/>
        </p:nvSpPr>
        <p:spPr>
          <a:xfrm>
            <a:off x="381000" y="513715"/>
            <a:ext cx="5715000" cy="1200329"/>
          </a:xfrm>
          <a:prstGeom prst="rect">
            <a:avLst/>
          </a:prstGeom>
          <a:noFill/>
        </p:spPr>
        <p:txBody>
          <a:bodyPr wrap="square" lIns="91440" tIns="45720" rIns="91440" bIns="45720" anchor="t">
            <a:spAutoFit/>
          </a:bodyPr>
          <a:lstStyle/>
          <a:p>
            <a:r>
              <a:rPr lang="en-US" sz="2400" b="1">
                <a:solidFill>
                  <a:srgbClr val="00008B"/>
                </a:solidFill>
                <a:latin typeface="Roboto"/>
                <a:ea typeface="Roboto"/>
                <a:cs typeface="Roboto"/>
              </a:rPr>
              <a:t>Smart bus crash detections and safety window </a:t>
            </a:r>
            <a:endParaRPr lang="en-US" sz="2400">
              <a:solidFill>
                <a:srgbClr val="000000"/>
              </a:solidFill>
              <a:latin typeface="Roboto"/>
              <a:ea typeface="Roboto"/>
              <a:cs typeface="Roboto"/>
            </a:endParaRPr>
          </a:p>
          <a:p>
            <a:endParaRPr lang="en-US" sz="2400" b="1">
              <a:solidFill>
                <a:srgbClr val="00008B"/>
              </a:solidFill>
              <a:latin typeface="Roboto"/>
              <a:ea typeface="Roboto"/>
              <a:cs typeface="Roboto"/>
            </a:endParaRPr>
          </a:p>
        </p:txBody>
      </p:sp>
      <p:sp>
        <p:nvSpPr>
          <p:cNvPr id="19" name="Rectangle 18">
            <a:extLst>
              <a:ext uri="{FF2B5EF4-FFF2-40B4-BE49-F238E27FC236}">
                <a16:creationId xmlns:a16="http://schemas.microsoft.com/office/drawing/2014/main" id="{DA019B5A-AD04-EDAE-18D0-4E04DCC37482}"/>
              </a:ext>
            </a:extLst>
          </p:cNvPr>
          <p:cNvSpPr/>
          <p:nvPr/>
        </p:nvSpPr>
        <p:spPr>
          <a:xfrm>
            <a:off x="457200" y="1554481"/>
            <a:ext cx="32766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41B3464-F114-A2AF-0074-339205A543FB}"/>
              </a:ext>
            </a:extLst>
          </p:cNvPr>
          <p:cNvSpPr txBox="1"/>
          <p:nvPr/>
        </p:nvSpPr>
        <p:spPr>
          <a:xfrm>
            <a:off x="381000" y="1908684"/>
            <a:ext cx="6096000" cy="1708160"/>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US">
                <a:latin typeface="Roboto" panose="02000000000000000000" pitchFamily="2" charset="0"/>
                <a:ea typeface="Roboto" panose="02000000000000000000" pitchFamily="2" charset="0"/>
                <a:cs typeface="+mn-lt"/>
              </a:rPr>
              <a:t>To enhance student safety inside school buses by detecting unsafe window interactions in real time using sensors and immediately alerting the driver or supervisor for quick preventive action. </a:t>
            </a:r>
            <a:endParaRPr lang="en-US">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379B7395-86AA-B45B-35F0-7B0B56EB33C3}"/>
              </a:ext>
            </a:extLst>
          </p:cNvPr>
          <p:cNvSpPr txBox="1"/>
          <p:nvPr/>
        </p:nvSpPr>
        <p:spPr>
          <a:xfrm>
            <a:off x="384132" y="3825347"/>
            <a:ext cx="6096000" cy="1708160"/>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US">
                <a:latin typeface="Roboto" panose="02000000000000000000" pitchFamily="2" charset="0"/>
                <a:ea typeface="Roboto" panose="02000000000000000000" pitchFamily="2" charset="0"/>
                <a:cs typeface="+mn-lt"/>
              </a:rPr>
              <a:t>Core Purpose is To enhance student safety inside school buses by detecting unsafe window interactions in real time using sensors and immediately alerting the driver or supervisor for quick preventive action. </a:t>
            </a:r>
            <a:endParaRPr lang="en-US">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3F8D4145-8337-B2F6-8E3E-C447E5F9BD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6065" y="1912697"/>
            <a:ext cx="5081805" cy="3390884"/>
          </a:xfrm>
          <a:prstGeom prst="rect">
            <a:avLst/>
          </a:prstGeom>
        </p:spPr>
      </p:pic>
    </p:spTree>
    <p:extLst>
      <p:ext uri="{BB962C8B-B14F-4D97-AF65-F5344CB8AC3E}">
        <p14:creationId xmlns:p14="http://schemas.microsoft.com/office/powerpoint/2010/main" val="287236470"/>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C2C80-4D60-E863-7B24-957CC619E4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EE6F94D-74EE-113E-5436-5A71CD9DEC32}"/>
              </a:ext>
            </a:extLst>
          </p:cNvPr>
          <p:cNvSpPr txBox="1"/>
          <p:nvPr/>
        </p:nvSpPr>
        <p:spPr>
          <a:xfrm>
            <a:off x="381000" y="381000"/>
            <a:ext cx="5715000" cy="461665"/>
          </a:xfrm>
          <a:prstGeom prst="rect">
            <a:avLst/>
          </a:prstGeom>
          <a:noFill/>
        </p:spPr>
        <p:txBody>
          <a:bodyPr wrap="square">
            <a:spAutoFit/>
          </a:bodyPr>
          <a:lstStyle/>
          <a:p>
            <a:r>
              <a:rPr lang="en-US" sz="2400" b="1">
                <a:solidFill>
                  <a:srgbClr val="00008B"/>
                </a:solidFill>
                <a:latin typeface="Roboto" panose="02000000000000000000" pitchFamily="2" charset="0"/>
                <a:ea typeface="Roboto" panose="02000000000000000000" pitchFamily="2" charset="0"/>
              </a:rPr>
              <a:t>USER INTERFACES</a:t>
            </a:r>
            <a:endParaRPr lang="en-US" sz="2400" b="1">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A79771BC-3140-A53C-45B8-81FFF4A3FD51}"/>
              </a:ext>
            </a:extLst>
          </p:cNvPr>
          <p:cNvSpPr/>
          <p:nvPr/>
        </p:nvSpPr>
        <p:spPr>
          <a:xfrm>
            <a:off x="457200" y="990600"/>
            <a:ext cx="15240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device&#10;&#10;AI-generated content may be incorrect.">
            <a:extLst>
              <a:ext uri="{FF2B5EF4-FFF2-40B4-BE49-F238E27FC236}">
                <a16:creationId xmlns:a16="http://schemas.microsoft.com/office/drawing/2014/main" id="{D8B20CA5-5220-C397-9A67-A582D1FBEBA4}"/>
              </a:ext>
            </a:extLst>
          </p:cNvPr>
          <p:cNvPicPr>
            <a:picLocks noChangeAspect="1"/>
          </p:cNvPicPr>
          <p:nvPr/>
        </p:nvPicPr>
        <p:blipFill>
          <a:blip r:embed="rId2"/>
          <a:stretch>
            <a:fillRect/>
          </a:stretch>
        </p:blipFill>
        <p:spPr>
          <a:xfrm>
            <a:off x="381000" y="1216084"/>
            <a:ext cx="2167128" cy="4815842"/>
          </a:xfrm>
          <a:prstGeom prst="rect">
            <a:avLst/>
          </a:prstGeom>
        </p:spPr>
      </p:pic>
      <p:pic>
        <p:nvPicPr>
          <p:cNvPr id="15" name="Picture 14" descr="A screenshot of a phone&#10;&#10;AI-generated content may be incorrect.">
            <a:extLst>
              <a:ext uri="{FF2B5EF4-FFF2-40B4-BE49-F238E27FC236}">
                <a16:creationId xmlns:a16="http://schemas.microsoft.com/office/drawing/2014/main" id="{BE68C368-B182-1D88-6AF8-2ED8EE4AF3A2}"/>
              </a:ext>
            </a:extLst>
          </p:cNvPr>
          <p:cNvPicPr>
            <a:picLocks noChangeAspect="1"/>
          </p:cNvPicPr>
          <p:nvPr/>
        </p:nvPicPr>
        <p:blipFill>
          <a:blip r:embed="rId3"/>
          <a:stretch>
            <a:fillRect/>
          </a:stretch>
        </p:blipFill>
        <p:spPr>
          <a:xfrm>
            <a:off x="3048000" y="1216083"/>
            <a:ext cx="2167128" cy="4815842"/>
          </a:xfrm>
          <a:prstGeom prst="rect">
            <a:avLst/>
          </a:prstGeom>
        </p:spPr>
      </p:pic>
    </p:spTree>
    <p:extLst>
      <p:ext uri="{BB962C8B-B14F-4D97-AF65-F5344CB8AC3E}">
        <p14:creationId xmlns:p14="http://schemas.microsoft.com/office/powerpoint/2010/main" val="764095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E03B4-2249-7430-3D9B-920B11BDA8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A0B9208-B9E4-201F-2FDB-72CD23224A5A}"/>
              </a:ext>
            </a:extLst>
          </p:cNvPr>
          <p:cNvSpPr txBox="1"/>
          <p:nvPr/>
        </p:nvSpPr>
        <p:spPr>
          <a:xfrm>
            <a:off x="412315" y="847742"/>
            <a:ext cx="5715000" cy="461665"/>
          </a:xfrm>
          <a:prstGeom prst="rect">
            <a:avLst/>
          </a:prstGeom>
          <a:noFill/>
        </p:spPr>
        <p:txBody>
          <a:bodyPr wrap="square">
            <a:spAutoFit/>
          </a:bodyPr>
          <a:lstStyle/>
          <a:p>
            <a:r>
              <a:rPr lang="en-US" sz="2400" b="1">
                <a:solidFill>
                  <a:srgbClr val="00008B"/>
                </a:solidFill>
                <a:latin typeface="Roboto" panose="02000000000000000000" pitchFamily="2" charset="0"/>
                <a:ea typeface="Roboto" panose="02000000000000000000" pitchFamily="2" charset="0"/>
              </a:rPr>
              <a:t>The Sensor &amp; ML Approach</a:t>
            </a:r>
            <a:endParaRPr lang="en-US" sz="2400" b="1">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09E9D9C1-57CE-E386-D304-1A75952A7476}"/>
              </a:ext>
            </a:extLst>
          </p:cNvPr>
          <p:cNvSpPr/>
          <p:nvPr/>
        </p:nvSpPr>
        <p:spPr>
          <a:xfrm>
            <a:off x="457200" y="1554481"/>
            <a:ext cx="32766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49EB994-485C-F25A-0612-1BC913D27500}"/>
              </a:ext>
            </a:extLst>
          </p:cNvPr>
          <p:cNvSpPr txBox="1"/>
          <p:nvPr/>
        </p:nvSpPr>
        <p:spPr>
          <a:xfrm>
            <a:off x="413924" y="2502300"/>
            <a:ext cx="5573168" cy="923330"/>
          </a:xfrm>
          <a:prstGeom prst="rect">
            <a:avLst/>
          </a:prstGeom>
          <a:noFill/>
        </p:spPr>
        <p:txBody>
          <a:bodyPr wrap="square">
            <a:spAutoFit/>
          </a:bodyPr>
          <a:lstStyle/>
          <a:p>
            <a:pPr marL="285750" indent="-285750">
              <a:buFont typeface="Arial" panose="020B0604020202020204" pitchFamily="34" charset="0"/>
              <a:buChar char="•"/>
            </a:pPr>
            <a:r>
              <a:rPr lang="en-US">
                <a:latin typeface="Roboto" panose="02000000000000000000" pitchFamily="2" charset="0"/>
                <a:ea typeface="Roboto" panose="02000000000000000000" pitchFamily="2" charset="0"/>
              </a:rPr>
              <a:t>The system utilizes specialized sensors to detect sudden acceleration changes, smoke/fire, and water levels for comprehensive crash detection.</a:t>
            </a:r>
          </a:p>
        </p:txBody>
      </p:sp>
      <p:sp>
        <p:nvSpPr>
          <p:cNvPr id="9" name="TextBox 8">
            <a:extLst>
              <a:ext uri="{FF2B5EF4-FFF2-40B4-BE49-F238E27FC236}">
                <a16:creationId xmlns:a16="http://schemas.microsoft.com/office/drawing/2014/main" id="{38439373-CD4E-B774-AFBF-10F8D2670C3D}"/>
              </a:ext>
            </a:extLst>
          </p:cNvPr>
          <p:cNvSpPr txBox="1"/>
          <p:nvPr/>
        </p:nvSpPr>
        <p:spPr>
          <a:xfrm>
            <a:off x="415447" y="4004354"/>
            <a:ext cx="5580843" cy="923330"/>
          </a:xfrm>
          <a:prstGeom prst="rect">
            <a:avLst/>
          </a:prstGeom>
          <a:noFill/>
        </p:spPr>
        <p:txBody>
          <a:bodyPr wrap="square">
            <a:spAutoFit/>
          </a:bodyPr>
          <a:lstStyle/>
          <a:p>
            <a:pPr marL="285750" indent="-285750">
              <a:buFont typeface="Arial" panose="020B0604020202020204" pitchFamily="34" charset="0"/>
              <a:buChar char="•"/>
            </a:pPr>
            <a:r>
              <a:rPr lang="en-US">
                <a:latin typeface="Roboto" panose="02000000000000000000" pitchFamily="2" charset="0"/>
                <a:ea typeface="Roboto" panose="02000000000000000000" pitchFamily="2" charset="0"/>
              </a:rPr>
              <a:t>Machine Learning algorithms continuously monitor window areas to detect if students place their hands or heads outside the vehicle</a:t>
            </a:r>
          </a:p>
        </p:txBody>
      </p:sp>
      <p:pic>
        <p:nvPicPr>
          <p:cNvPr id="5" name="Picture 4">
            <a:extLst>
              <a:ext uri="{FF2B5EF4-FFF2-40B4-BE49-F238E27FC236}">
                <a16:creationId xmlns:a16="http://schemas.microsoft.com/office/drawing/2014/main" id="{362A9437-D2FF-4E7B-6390-3D98148B3D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474293"/>
            <a:ext cx="4411982" cy="5882643"/>
          </a:xfrm>
          <a:prstGeom prst="rect">
            <a:avLst/>
          </a:prstGeom>
        </p:spPr>
      </p:pic>
    </p:spTree>
    <p:extLst>
      <p:ext uri="{BB962C8B-B14F-4D97-AF65-F5344CB8AC3E}">
        <p14:creationId xmlns:p14="http://schemas.microsoft.com/office/powerpoint/2010/main" val="780308128"/>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2EAE1-B198-64CF-7C4E-DB7C4BFEF09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EE17203-5280-95F0-0057-BE4F6ACB4EB1}"/>
              </a:ext>
            </a:extLst>
          </p:cNvPr>
          <p:cNvPicPr>
            <a:picLocks noChangeAspect="1"/>
          </p:cNvPicPr>
          <p:nvPr/>
        </p:nvPicPr>
        <p:blipFill>
          <a:blip r:embed="rId2">
            <a:alphaModFix amt="9000"/>
            <a:extLst>
              <a:ext uri="{28A0092B-C50C-407E-A947-70E740481C1C}">
                <a14:useLocalDpi xmlns:a14="http://schemas.microsoft.com/office/drawing/2010/main" val="0"/>
              </a:ext>
            </a:extLst>
          </a:blip>
          <a:srcRect/>
          <a:stretch/>
        </p:blipFill>
        <p:spPr>
          <a:xfrm>
            <a:off x="1600200" y="767910"/>
            <a:ext cx="8528030" cy="4774635"/>
          </a:xfrm>
          <a:prstGeom prst="rect">
            <a:avLst/>
          </a:prstGeom>
        </p:spPr>
      </p:pic>
      <p:sp>
        <p:nvSpPr>
          <p:cNvPr id="4" name="Rectangle 3">
            <a:extLst>
              <a:ext uri="{FF2B5EF4-FFF2-40B4-BE49-F238E27FC236}">
                <a16:creationId xmlns:a16="http://schemas.microsoft.com/office/drawing/2014/main" id="{7162CE83-FAA5-0051-7DBF-0175CBC09AB7}"/>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mj-lt"/>
              </a:rPr>
              <a:t>IT22610102</a:t>
            </a:r>
            <a:r>
              <a:rPr lang="en-US" sz="1600">
                <a:solidFill>
                  <a:schemeClr val="tx1"/>
                </a:solidFill>
                <a:latin typeface="+mj-lt"/>
              </a:rPr>
              <a:t>   | Pinto R.I.S.R  </a:t>
            </a:r>
            <a:r>
              <a:rPr lang="en-US" sz="1600" b="1">
                <a:solidFill>
                  <a:schemeClr val="tx1"/>
                </a:solidFill>
                <a:latin typeface="+mj-lt"/>
              </a:rPr>
              <a:t> </a:t>
            </a:r>
            <a:r>
              <a:rPr lang="en-US" sz="1600">
                <a:solidFill>
                  <a:schemeClr val="tx1"/>
                </a:solidFill>
                <a:latin typeface="+mj-lt"/>
              </a:rPr>
              <a:t>|   25-26J-282</a:t>
            </a:r>
            <a:endParaRPr lang="en-US" sz="1600" b="0">
              <a:solidFill>
                <a:schemeClr val="tx1"/>
              </a:solidFill>
              <a:latin typeface="+mj-lt"/>
            </a:endParaRPr>
          </a:p>
        </p:txBody>
      </p:sp>
      <p:sp>
        <p:nvSpPr>
          <p:cNvPr id="2" name="Rectangle 1">
            <a:extLst>
              <a:ext uri="{FF2B5EF4-FFF2-40B4-BE49-F238E27FC236}">
                <a16:creationId xmlns:a16="http://schemas.microsoft.com/office/drawing/2014/main" id="{820F56B3-E134-F258-81B1-7B1CEC364F72}"/>
              </a:ext>
            </a:extLst>
          </p:cNvPr>
          <p:cNvSpPr/>
          <p:nvPr/>
        </p:nvSpPr>
        <p:spPr>
          <a:xfrm>
            <a:off x="10058400" y="152400"/>
            <a:ext cx="1981200" cy="2286000"/>
          </a:xfrm>
          <a:prstGeom prst="rect">
            <a:avLst/>
          </a:prstGeom>
          <a:blipFill dpi="0" rotWithShape="1">
            <a:blip r:embed="rId3"/>
            <a:srcRect/>
            <a:stretch>
              <a:fillRect l="-144000" t="-59000" r="-149000" b="-294000"/>
            </a:stretch>
          </a:blipFill>
          <a:ln>
            <a:solidFill>
              <a:srgbClr val="000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23055959-68DC-1DD0-B513-BE918007EF51}"/>
              </a:ext>
            </a:extLst>
          </p:cNvPr>
          <p:cNvSpPr txBox="1">
            <a:spLocks/>
          </p:cNvSpPr>
          <p:nvPr/>
        </p:nvSpPr>
        <p:spPr>
          <a:xfrm>
            <a:off x="2514600" y="-1279824"/>
            <a:ext cx="10363200" cy="2115913"/>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1"/>
                </a:solidFill>
                <a:latin typeface="Adobe Devanagari" pitchFamily="18" charset="0"/>
                <a:ea typeface="+mj-ea"/>
                <a:cs typeface="Adobe Devanagari" pitchFamily="18" charset="0"/>
              </a:defRPr>
            </a:lvl1pPr>
          </a:lstStyle>
          <a:p>
            <a:pPr>
              <a:lnSpc>
                <a:spcPct val="150000"/>
              </a:lnSpc>
            </a:pPr>
            <a:br>
              <a:rPr lang="en-US">
                <a:solidFill>
                  <a:srgbClr val="00008B"/>
                </a:solidFill>
                <a:latin typeface="+mj-lt"/>
              </a:rPr>
            </a:br>
            <a:endParaRPr lang="en-US" sz="3600">
              <a:solidFill>
                <a:srgbClr val="00008B"/>
              </a:solidFill>
              <a:latin typeface="+mj-lt"/>
            </a:endParaRPr>
          </a:p>
        </p:txBody>
      </p:sp>
      <p:pic>
        <p:nvPicPr>
          <p:cNvPr id="5" name="Picture 4">
            <a:extLst>
              <a:ext uri="{FF2B5EF4-FFF2-40B4-BE49-F238E27FC236}">
                <a16:creationId xmlns:a16="http://schemas.microsoft.com/office/drawing/2014/main" id="{AA76FCB6-AB09-8AC9-0484-124025B888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7127" y="4486134"/>
            <a:ext cx="2654274" cy="1446717"/>
          </a:xfrm>
          <a:prstGeom prst="rect">
            <a:avLst/>
          </a:prstGeom>
        </p:spPr>
      </p:pic>
      <p:pic>
        <p:nvPicPr>
          <p:cNvPr id="24" name="Picture 23">
            <a:extLst>
              <a:ext uri="{FF2B5EF4-FFF2-40B4-BE49-F238E27FC236}">
                <a16:creationId xmlns:a16="http://schemas.microsoft.com/office/drawing/2014/main" id="{1B9AD1FE-D3AB-F5FC-E2AC-3A07EF25FB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014857" y="152400"/>
            <a:ext cx="2024743" cy="2242657"/>
          </a:xfrm>
          <a:prstGeom prst="rect">
            <a:avLst/>
          </a:prstGeom>
          <a:ln w="28575">
            <a:solidFill>
              <a:srgbClr val="00008B"/>
            </a:solidFill>
          </a:ln>
        </p:spPr>
      </p:pic>
      <p:pic>
        <p:nvPicPr>
          <p:cNvPr id="26" name="Picture 25">
            <a:extLst>
              <a:ext uri="{FF2B5EF4-FFF2-40B4-BE49-F238E27FC236}">
                <a16:creationId xmlns:a16="http://schemas.microsoft.com/office/drawing/2014/main" id="{4C9E476E-3843-6222-CB3A-69D5DA3C52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4918" y="168522"/>
            <a:ext cx="2024743" cy="2498477"/>
          </a:xfrm>
          <a:prstGeom prst="rect">
            <a:avLst/>
          </a:prstGeom>
          <a:ln w="28575">
            <a:solidFill>
              <a:srgbClr val="00008B"/>
            </a:solidFill>
          </a:ln>
        </p:spPr>
      </p:pic>
      <p:sp>
        <p:nvSpPr>
          <p:cNvPr id="27" name="Title 4">
            <a:extLst>
              <a:ext uri="{FF2B5EF4-FFF2-40B4-BE49-F238E27FC236}">
                <a16:creationId xmlns:a16="http://schemas.microsoft.com/office/drawing/2014/main" id="{569E4B67-B1D3-0B93-F053-218678AD0F58}"/>
              </a:ext>
            </a:extLst>
          </p:cNvPr>
          <p:cNvSpPr>
            <a:spLocks noGrp="1"/>
          </p:cNvSpPr>
          <p:nvPr>
            <p:ph type="title"/>
          </p:nvPr>
        </p:nvSpPr>
        <p:spPr>
          <a:xfrm>
            <a:off x="944916" y="2320754"/>
            <a:ext cx="10847916" cy="2332899"/>
          </a:xfrm>
        </p:spPr>
        <p:txBody>
          <a:bodyPr>
            <a:normAutofit fontScale="90000"/>
          </a:bodyPr>
          <a:lstStyle/>
          <a:p>
            <a:pPr>
              <a:lnSpc>
                <a:spcPct val="150000"/>
              </a:lnSpc>
            </a:pPr>
            <a:r>
              <a:rPr lang="en-US" sz="3100" b="0">
                <a:solidFill>
                  <a:srgbClr val="00008B"/>
                </a:solidFill>
                <a:latin typeface="+mj-lt"/>
              </a:rPr>
              <a:t>IT22610102 | PINTO R.I.S.R</a:t>
            </a:r>
            <a:br>
              <a:rPr lang="en-US">
                <a:solidFill>
                  <a:srgbClr val="00008B"/>
                </a:solidFill>
                <a:latin typeface="+mj-lt"/>
              </a:rPr>
            </a:br>
            <a:r>
              <a:rPr lang="en-US">
                <a:solidFill>
                  <a:srgbClr val="00008B"/>
                </a:solidFill>
                <a:latin typeface="+mj-lt"/>
              </a:rPr>
              <a:t>Machine learning and </a:t>
            </a:r>
            <a:r>
              <a:rPr lang="en-US" err="1">
                <a:solidFill>
                  <a:srgbClr val="00008B"/>
                </a:solidFill>
                <a:latin typeface="+mj-lt"/>
              </a:rPr>
              <a:t>iot</a:t>
            </a:r>
            <a:r>
              <a:rPr lang="en-US">
                <a:solidFill>
                  <a:srgbClr val="00008B"/>
                </a:solidFill>
                <a:latin typeface="+mj-lt"/>
              </a:rPr>
              <a:t> based Foot board safety and driver monitoring </a:t>
            </a:r>
            <a:endParaRPr lang="en-US" sz="3600">
              <a:solidFill>
                <a:srgbClr val="00008B"/>
              </a:solidFill>
              <a:latin typeface="+mj-lt"/>
            </a:endParaRPr>
          </a:p>
        </p:txBody>
      </p:sp>
      <p:sp>
        <p:nvSpPr>
          <p:cNvPr id="28" name="TextBox 27">
            <a:extLst>
              <a:ext uri="{FF2B5EF4-FFF2-40B4-BE49-F238E27FC236}">
                <a16:creationId xmlns:a16="http://schemas.microsoft.com/office/drawing/2014/main" id="{8121D6FA-022A-1E25-31BA-D08F9C7F697D}"/>
              </a:ext>
            </a:extLst>
          </p:cNvPr>
          <p:cNvSpPr txBox="1"/>
          <p:nvPr/>
        </p:nvSpPr>
        <p:spPr>
          <a:xfrm>
            <a:off x="944916" y="5100514"/>
            <a:ext cx="6094070" cy="369332"/>
          </a:xfrm>
          <a:prstGeom prst="rect">
            <a:avLst/>
          </a:prstGeom>
          <a:noFill/>
        </p:spPr>
        <p:txBody>
          <a:bodyPr wrap="square">
            <a:spAutoFit/>
          </a:bodyPr>
          <a:lstStyle/>
          <a:p>
            <a:r>
              <a:rPr lang="en-US" b="1">
                <a:solidFill>
                  <a:schemeClr val="tx1"/>
                </a:solidFill>
                <a:latin typeface="+mj-lt"/>
              </a:rPr>
              <a:t>Specialized in Information Technology</a:t>
            </a:r>
          </a:p>
        </p:txBody>
      </p:sp>
      <p:sp>
        <p:nvSpPr>
          <p:cNvPr id="29" name="Rectangle: Rounded Corners 28">
            <a:extLst>
              <a:ext uri="{FF2B5EF4-FFF2-40B4-BE49-F238E27FC236}">
                <a16:creationId xmlns:a16="http://schemas.microsoft.com/office/drawing/2014/main" id="{83E2B4C0-D710-D949-5491-798D31ED08F4}"/>
              </a:ext>
            </a:extLst>
          </p:cNvPr>
          <p:cNvSpPr/>
          <p:nvPr/>
        </p:nvSpPr>
        <p:spPr>
          <a:xfrm>
            <a:off x="1066800" y="4726352"/>
            <a:ext cx="838200" cy="91440"/>
          </a:xfrm>
          <a:prstGeom prst="roundRect">
            <a:avLst/>
          </a:prstGeom>
          <a:solidFill>
            <a:srgbClr val="FC6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FAE4EC3-FC9F-1D2B-25B2-FB98A03045C8}"/>
              </a:ext>
            </a:extLst>
          </p:cNvPr>
          <p:cNvSpPr/>
          <p:nvPr/>
        </p:nvSpPr>
        <p:spPr>
          <a:xfrm>
            <a:off x="1992650" y="4726352"/>
            <a:ext cx="91440" cy="91440"/>
          </a:xfrm>
          <a:prstGeom prst="ellipse">
            <a:avLst/>
          </a:prstGeom>
          <a:solidFill>
            <a:srgbClr val="FC6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73054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0957F9A-B45A-C256-8C68-DA5EA7330F03}"/>
              </a:ext>
            </a:extLst>
          </p:cNvPr>
          <p:cNvSpPr/>
          <p:nvPr/>
        </p:nvSpPr>
        <p:spPr>
          <a:xfrm>
            <a:off x="9144000" y="2743200"/>
            <a:ext cx="3048000" cy="3656756"/>
          </a:xfrm>
          <a:prstGeom prst="rect">
            <a:avLst/>
          </a:prstGeom>
          <a:solidFill>
            <a:srgbClr val="00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AFC1670-793F-7698-A7C5-B510094FDC05}"/>
              </a:ext>
            </a:extLst>
          </p:cNvPr>
          <p:cNvSpPr/>
          <p:nvPr/>
        </p:nvSpPr>
        <p:spPr>
          <a:xfrm>
            <a:off x="533400" y="1295400"/>
            <a:ext cx="5981700" cy="1302643"/>
          </a:xfrm>
          <a:prstGeom prst="roundRect">
            <a:avLst>
              <a:gd name="adj" fmla="val 6799"/>
            </a:avLst>
          </a:prstGeom>
          <a:solidFill>
            <a:srgbClr val="FFC000">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F4885D-F1C5-9B3E-A6DE-2D0C98873731}"/>
              </a:ext>
            </a:extLst>
          </p:cNvPr>
          <p:cNvSpPr txBox="1"/>
          <p:nvPr/>
        </p:nvSpPr>
        <p:spPr>
          <a:xfrm>
            <a:off x="800100" y="1508139"/>
            <a:ext cx="5981700" cy="877163"/>
          </a:xfrm>
          <a:prstGeom prst="rect">
            <a:avLst/>
          </a:prstGeom>
          <a:noFill/>
        </p:spPr>
        <p:txBody>
          <a:bodyPr wrap="square">
            <a:spAutoFit/>
          </a:bodyPr>
          <a:lstStyle/>
          <a:p>
            <a:pPr>
              <a:lnSpc>
                <a:spcPct val="150000"/>
              </a:lnSpc>
            </a:pPr>
            <a:r>
              <a:rPr lang="en-US" b="1">
                <a:solidFill>
                  <a:schemeClr val="tx1">
                    <a:lumMod val="75000"/>
                    <a:lumOff val="25000"/>
                  </a:schemeClr>
                </a:solidFill>
                <a:latin typeface="Roboto" panose="02000000000000000000" pitchFamily="2" charset="0"/>
                <a:ea typeface="Roboto" panose="02000000000000000000" pitchFamily="2" charset="0"/>
              </a:rPr>
              <a:t>School transportation in urban environments where safety and visibility are manual and fragmented.</a:t>
            </a:r>
          </a:p>
        </p:txBody>
      </p:sp>
      <p:sp>
        <p:nvSpPr>
          <p:cNvPr id="9" name="TextBox 8">
            <a:extLst>
              <a:ext uri="{FF2B5EF4-FFF2-40B4-BE49-F238E27FC236}">
                <a16:creationId xmlns:a16="http://schemas.microsoft.com/office/drawing/2014/main" id="{0958A3B4-376E-CAA7-1664-7B07ED3EE912}"/>
              </a:ext>
            </a:extLst>
          </p:cNvPr>
          <p:cNvSpPr txBox="1"/>
          <p:nvPr/>
        </p:nvSpPr>
        <p:spPr>
          <a:xfrm>
            <a:off x="457200" y="609600"/>
            <a:ext cx="1734711" cy="523220"/>
          </a:xfrm>
          <a:prstGeom prst="rect">
            <a:avLst/>
          </a:prstGeom>
          <a:noFill/>
        </p:spPr>
        <p:txBody>
          <a:bodyPr wrap="square">
            <a:spAutoFit/>
          </a:bodyPr>
          <a:lstStyle/>
          <a:p>
            <a:r>
              <a:rPr lang="en-US" sz="2800" b="1">
                <a:solidFill>
                  <a:srgbClr val="00008B"/>
                </a:solidFill>
                <a:latin typeface="+mj-lt"/>
                <a:ea typeface="+mj-ea"/>
              </a:rPr>
              <a:t>Context</a:t>
            </a:r>
          </a:p>
        </p:txBody>
      </p:sp>
      <p:sp>
        <p:nvSpPr>
          <p:cNvPr id="17" name="TextBox 16">
            <a:extLst>
              <a:ext uri="{FF2B5EF4-FFF2-40B4-BE49-F238E27FC236}">
                <a16:creationId xmlns:a16="http://schemas.microsoft.com/office/drawing/2014/main" id="{14B7BAE9-0B3F-05C0-2366-F06512A280AB}"/>
              </a:ext>
            </a:extLst>
          </p:cNvPr>
          <p:cNvSpPr txBox="1"/>
          <p:nvPr/>
        </p:nvSpPr>
        <p:spPr>
          <a:xfrm>
            <a:off x="457200" y="2971800"/>
            <a:ext cx="2438400" cy="523220"/>
          </a:xfrm>
          <a:prstGeom prst="rect">
            <a:avLst/>
          </a:prstGeom>
          <a:noFill/>
        </p:spPr>
        <p:txBody>
          <a:bodyPr wrap="square">
            <a:spAutoFit/>
          </a:bodyPr>
          <a:lstStyle/>
          <a:p>
            <a:r>
              <a:rPr lang="en-US" sz="2800" b="1">
                <a:solidFill>
                  <a:srgbClr val="00008B"/>
                </a:solidFill>
                <a:latin typeface="+mj-lt"/>
                <a:ea typeface="+mj-ea"/>
              </a:rPr>
              <a:t>Stakeholders</a:t>
            </a:r>
          </a:p>
        </p:txBody>
      </p:sp>
      <p:sp>
        <p:nvSpPr>
          <p:cNvPr id="19" name="TextBox 18">
            <a:extLst>
              <a:ext uri="{FF2B5EF4-FFF2-40B4-BE49-F238E27FC236}">
                <a16:creationId xmlns:a16="http://schemas.microsoft.com/office/drawing/2014/main" id="{B8DA78DA-624B-E766-433E-6DDCB4AFEEA8}"/>
              </a:ext>
            </a:extLst>
          </p:cNvPr>
          <p:cNvSpPr txBox="1"/>
          <p:nvPr/>
        </p:nvSpPr>
        <p:spPr>
          <a:xfrm>
            <a:off x="453013" y="3733800"/>
            <a:ext cx="3356987" cy="2118465"/>
          </a:xfrm>
          <a:prstGeom prst="rect">
            <a:avLst/>
          </a:prstGeom>
          <a:noFill/>
        </p:spPr>
        <p:txBody>
          <a:bodyPr wrap="square">
            <a:spAutoFit/>
          </a:bodyPr>
          <a:lstStyle>
            <a:defPPr>
              <a:defRPr lang="en-US"/>
            </a:defPPr>
            <a:lvl1pPr>
              <a:lnSpc>
                <a:spcPct val="150000"/>
              </a:lnSpc>
              <a:defRPr b="1">
                <a:solidFill>
                  <a:schemeClr val="tx1">
                    <a:lumMod val="75000"/>
                    <a:lumOff val="25000"/>
                  </a:schemeClr>
                </a:solidFill>
                <a:latin typeface="Roboto" panose="02000000000000000000" pitchFamily="2" charset="0"/>
                <a:ea typeface="Roboto" panose="02000000000000000000" pitchFamily="2" charset="0"/>
              </a:defRPr>
            </a:lvl1pPr>
          </a:lstStyle>
          <a:p>
            <a:pPr marL="285750" indent="-285750">
              <a:buFont typeface="Arial" panose="020B0604020202020204" pitchFamily="34" charset="0"/>
              <a:buChar char="•"/>
            </a:pPr>
            <a:r>
              <a:rPr lang="en-US"/>
              <a:t>Parents</a:t>
            </a:r>
          </a:p>
          <a:p>
            <a:pPr marL="285750" indent="-285750">
              <a:buFont typeface="Arial" panose="020B0604020202020204" pitchFamily="34" charset="0"/>
              <a:buChar char="•"/>
            </a:pPr>
            <a:r>
              <a:rPr lang="en-US"/>
              <a:t>School Children's </a:t>
            </a:r>
          </a:p>
          <a:p>
            <a:pPr marL="285750" indent="-285750">
              <a:buFont typeface="Arial" panose="020B0604020202020204" pitchFamily="34" charset="0"/>
              <a:buChar char="•"/>
            </a:pPr>
            <a:r>
              <a:rPr lang="en-US"/>
              <a:t>School Authorities,</a:t>
            </a:r>
          </a:p>
          <a:p>
            <a:pPr marL="285750" indent="-285750">
              <a:buFont typeface="Arial" panose="020B0604020202020204" pitchFamily="34" charset="0"/>
              <a:buChar char="•"/>
            </a:pPr>
            <a:r>
              <a:rPr lang="en-US"/>
              <a:t>Bus Drivers,</a:t>
            </a:r>
          </a:p>
          <a:p>
            <a:pPr marL="285750" indent="-285750">
              <a:buFont typeface="Arial" panose="020B0604020202020204" pitchFamily="34" charset="0"/>
              <a:buChar char="•"/>
            </a:pPr>
            <a:r>
              <a:rPr lang="en-US"/>
              <a:t>Emergency Services</a:t>
            </a:r>
          </a:p>
        </p:txBody>
      </p:sp>
      <p:pic>
        <p:nvPicPr>
          <p:cNvPr id="21" name="Picture 20">
            <a:extLst>
              <a:ext uri="{FF2B5EF4-FFF2-40B4-BE49-F238E27FC236}">
                <a16:creationId xmlns:a16="http://schemas.microsoft.com/office/drawing/2014/main" id="{9E8D386C-D4BC-70B4-BBB5-A0F433E11589}"/>
              </a:ext>
            </a:extLst>
          </p:cNvPr>
          <p:cNvPicPr>
            <a:picLocks noChangeAspect="1"/>
          </p:cNvPicPr>
          <p:nvPr/>
        </p:nvPicPr>
        <p:blipFill>
          <a:blip r:embed="rId2">
            <a:extLst>
              <a:ext uri="{28A0092B-C50C-407E-A947-70E740481C1C}">
                <a14:useLocalDpi xmlns:a14="http://schemas.microsoft.com/office/drawing/2010/main" val="0"/>
              </a:ext>
            </a:extLst>
          </a:blip>
          <a:srcRect l="13051"/>
          <a:stretch>
            <a:fillRect/>
          </a:stretch>
        </p:blipFill>
        <p:spPr>
          <a:xfrm>
            <a:off x="7543800" y="2964264"/>
            <a:ext cx="4185976" cy="3213384"/>
          </a:xfrm>
          <a:prstGeom prst="rect">
            <a:avLst/>
          </a:prstGeom>
        </p:spPr>
      </p:pic>
      <p:pic>
        <p:nvPicPr>
          <p:cNvPr id="23" name="Picture 22">
            <a:extLst>
              <a:ext uri="{FF2B5EF4-FFF2-40B4-BE49-F238E27FC236}">
                <a16:creationId xmlns:a16="http://schemas.microsoft.com/office/drawing/2014/main" id="{304DE112-E279-331B-229D-179AAA8936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516683" y="147851"/>
            <a:ext cx="1446717" cy="1446717"/>
          </a:xfrm>
          <a:prstGeom prst="rect">
            <a:avLst/>
          </a:prstGeom>
        </p:spPr>
      </p:pic>
    </p:spTree>
    <p:extLst>
      <p:ext uri="{BB962C8B-B14F-4D97-AF65-F5344CB8AC3E}">
        <p14:creationId xmlns:p14="http://schemas.microsoft.com/office/powerpoint/2010/main" val="1295158907"/>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34544-487F-0C21-2832-36D6AA9448A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5D2170C-8BB8-1F02-5092-D9EF26C78B5E}"/>
              </a:ext>
            </a:extLst>
          </p:cNvPr>
          <p:cNvSpPr txBox="1"/>
          <p:nvPr/>
        </p:nvSpPr>
        <p:spPr>
          <a:xfrm>
            <a:off x="381000" y="667474"/>
            <a:ext cx="5715000" cy="1200329"/>
          </a:xfrm>
          <a:prstGeom prst="rect">
            <a:avLst/>
          </a:prstGeom>
          <a:noFill/>
        </p:spPr>
        <p:txBody>
          <a:bodyPr wrap="square" lIns="91440" tIns="45720" rIns="91440" bIns="45720" anchor="t">
            <a:spAutoFit/>
          </a:bodyPr>
          <a:lstStyle/>
          <a:p>
            <a:r>
              <a:rPr lang="en-US" sz="2400" b="1">
                <a:solidFill>
                  <a:srgbClr val="00008B"/>
                </a:solidFill>
                <a:latin typeface="Roboto"/>
                <a:ea typeface="Roboto"/>
                <a:cs typeface="Roboto"/>
              </a:rPr>
              <a:t>Machine learning and IOT based Foot board safety </a:t>
            </a:r>
          </a:p>
          <a:p>
            <a:endParaRPr lang="en-US" sz="2400" b="1">
              <a:solidFill>
                <a:srgbClr val="00008B"/>
              </a:solidFill>
              <a:latin typeface="Roboto" panose="02000000000000000000" pitchFamily="2" charset="0"/>
              <a:ea typeface="Roboto" panose="02000000000000000000" pitchFamily="2" charset="0"/>
              <a:cs typeface="Roboto"/>
            </a:endParaRPr>
          </a:p>
        </p:txBody>
      </p:sp>
      <p:sp>
        <p:nvSpPr>
          <p:cNvPr id="6" name="TextBox 5">
            <a:extLst>
              <a:ext uri="{FF2B5EF4-FFF2-40B4-BE49-F238E27FC236}">
                <a16:creationId xmlns:a16="http://schemas.microsoft.com/office/drawing/2014/main" id="{74CB816C-5954-BC11-7CB0-C9D63C4C4231}"/>
              </a:ext>
            </a:extLst>
          </p:cNvPr>
          <p:cNvSpPr txBox="1"/>
          <p:nvPr/>
        </p:nvSpPr>
        <p:spPr>
          <a:xfrm>
            <a:off x="375920" y="2268180"/>
            <a:ext cx="5948680" cy="129266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b="1">
                <a:latin typeface="Roboto" panose="02000000000000000000" pitchFamily="2" charset="0"/>
                <a:ea typeface="Roboto" panose="02000000000000000000" pitchFamily="2" charset="0"/>
              </a:rPr>
              <a:t>A smart monitoring framework that uses IR sensors and computer vison for footboard safety and Computer Vision for driver state analysis</a:t>
            </a:r>
          </a:p>
        </p:txBody>
      </p:sp>
      <p:sp>
        <p:nvSpPr>
          <p:cNvPr id="10" name="TextBox 9">
            <a:extLst>
              <a:ext uri="{FF2B5EF4-FFF2-40B4-BE49-F238E27FC236}">
                <a16:creationId xmlns:a16="http://schemas.microsoft.com/office/drawing/2014/main" id="{195B327F-A9A3-5E6C-7472-C761FD428062}"/>
              </a:ext>
            </a:extLst>
          </p:cNvPr>
          <p:cNvSpPr txBox="1"/>
          <p:nvPr/>
        </p:nvSpPr>
        <p:spPr>
          <a:xfrm>
            <a:off x="375920" y="4117538"/>
            <a:ext cx="5948680" cy="170816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b="1">
                <a:latin typeface="Roboto" panose="02000000000000000000" pitchFamily="2" charset="0"/>
                <a:ea typeface="Roboto" panose="02000000000000000000" pitchFamily="2" charset="0"/>
              </a:rPr>
              <a:t>Core Purpose is : To prevent accidents caused by students traveling on bus steps and to ensure driver alertness through real-time fatigue and distraction detection.</a:t>
            </a:r>
          </a:p>
        </p:txBody>
      </p:sp>
      <p:sp>
        <p:nvSpPr>
          <p:cNvPr id="19" name="Rectangle 18">
            <a:extLst>
              <a:ext uri="{FF2B5EF4-FFF2-40B4-BE49-F238E27FC236}">
                <a16:creationId xmlns:a16="http://schemas.microsoft.com/office/drawing/2014/main" id="{2BFFDF6B-B2FA-0C9B-79FE-13BA38410D99}"/>
              </a:ext>
            </a:extLst>
          </p:cNvPr>
          <p:cNvSpPr/>
          <p:nvPr/>
        </p:nvSpPr>
        <p:spPr>
          <a:xfrm>
            <a:off x="457200" y="1708240"/>
            <a:ext cx="32766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olding a yellow handle on a bus&#10;&#10;AI-generated content may be incorrect.">
            <a:extLst>
              <a:ext uri="{FF2B5EF4-FFF2-40B4-BE49-F238E27FC236}">
                <a16:creationId xmlns:a16="http://schemas.microsoft.com/office/drawing/2014/main" id="{DF4B676D-D4DD-67DA-F614-AB1E8E375A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779973" y="1298913"/>
            <a:ext cx="5121057" cy="3866888"/>
          </a:xfrm>
          <a:prstGeom prst="rect">
            <a:avLst/>
          </a:prstGeom>
        </p:spPr>
      </p:pic>
    </p:spTree>
    <p:extLst>
      <p:ext uri="{BB962C8B-B14F-4D97-AF65-F5344CB8AC3E}">
        <p14:creationId xmlns:p14="http://schemas.microsoft.com/office/powerpoint/2010/main" val="1583485383"/>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00281-495E-8103-D025-B04E0F50CAE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DAE8CC9-B7B5-191E-FBC8-B4D202A3957A}"/>
              </a:ext>
            </a:extLst>
          </p:cNvPr>
          <p:cNvSpPr txBox="1"/>
          <p:nvPr/>
        </p:nvSpPr>
        <p:spPr>
          <a:xfrm>
            <a:off x="381000" y="513715"/>
            <a:ext cx="5715000" cy="461665"/>
          </a:xfrm>
          <a:prstGeom prst="rect">
            <a:avLst/>
          </a:prstGeom>
          <a:noFill/>
        </p:spPr>
        <p:txBody>
          <a:bodyPr wrap="square">
            <a:spAutoFit/>
          </a:bodyPr>
          <a:lstStyle/>
          <a:p>
            <a:r>
              <a:rPr lang="en-US" sz="2400" b="1">
                <a:solidFill>
                  <a:srgbClr val="00008B"/>
                </a:solidFill>
                <a:latin typeface="Roboto" panose="02000000000000000000" pitchFamily="2" charset="0"/>
                <a:ea typeface="Roboto" panose="02000000000000000000" pitchFamily="2" charset="0"/>
              </a:rPr>
              <a:t>The Machine Learning &amp; IoT Approach</a:t>
            </a:r>
            <a:endParaRPr lang="en-US" sz="2400" b="1">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0C3E6B0B-290C-15EE-C649-359529A76245}"/>
              </a:ext>
            </a:extLst>
          </p:cNvPr>
          <p:cNvSpPr/>
          <p:nvPr/>
        </p:nvSpPr>
        <p:spPr>
          <a:xfrm>
            <a:off x="457200" y="1554481"/>
            <a:ext cx="32766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11E753-55BE-AE5D-7898-7E135C7B7799}"/>
              </a:ext>
            </a:extLst>
          </p:cNvPr>
          <p:cNvSpPr txBox="1"/>
          <p:nvPr/>
        </p:nvSpPr>
        <p:spPr>
          <a:xfrm>
            <a:off x="381000" y="1981368"/>
            <a:ext cx="4267200" cy="369332"/>
          </a:xfrm>
          <a:prstGeom prst="rect">
            <a:avLst/>
          </a:prstGeom>
          <a:noFill/>
        </p:spPr>
        <p:txBody>
          <a:bodyPr wrap="square">
            <a:spAutoFit/>
          </a:bodyPr>
          <a:lstStyle/>
          <a:p>
            <a:r>
              <a:rPr lang="en-US" b="1">
                <a:solidFill>
                  <a:srgbClr val="00008B"/>
                </a:solidFill>
                <a:latin typeface="Roboto" panose="02000000000000000000" pitchFamily="2" charset="0"/>
                <a:ea typeface="Roboto" panose="02000000000000000000" pitchFamily="2" charset="0"/>
              </a:rPr>
              <a:t>The Machine Learning &amp; IoT Approach</a:t>
            </a:r>
            <a:endParaRPr lang="en-US" b="1">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57BD3321-317F-ED1A-A8DD-6D479FBF20B2}"/>
              </a:ext>
            </a:extLst>
          </p:cNvPr>
          <p:cNvSpPr txBox="1"/>
          <p:nvPr/>
        </p:nvSpPr>
        <p:spPr>
          <a:xfrm>
            <a:off x="455677" y="2815451"/>
            <a:ext cx="4581525" cy="923330"/>
          </a:xfrm>
          <a:prstGeom prst="rect">
            <a:avLst/>
          </a:prstGeom>
          <a:noFill/>
        </p:spPr>
        <p:txBody>
          <a:bodyPr wrap="square">
            <a:spAutoFit/>
          </a:bodyPr>
          <a:lstStyle/>
          <a:p>
            <a:pPr marL="285750" indent="-285750">
              <a:buFont typeface="Arial" panose="020B0604020202020204" pitchFamily="34" charset="0"/>
              <a:buChar char="•"/>
            </a:pPr>
            <a:r>
              <a:rPr lang="en-US">
                <a:latin typeface="Roboto" panose="02000000000000000000" pitchFamily="2" charset="0"/>
                <a:ea typeface="Roboto" panose="02000000000000000000" pitchFamily="2" charset="0"/>
              </a:rPr>
              <a:t>The system uses Infrared (IR) sensors to detect physical presence on the footboard while the bus is in motion.</a:t>
            </a:r>
          </a:p>
        </p:txBody>
      </p:sp>
      <p:sp>
        <p:nvSpPr>
          <p:cNvPr id="9" name="TextBox 8">
            <a:extLst>
              <a:ext uri="{FF2B5EF4-FFF2-40B4-BE49-F238E27FC236}">
                <a16:creationId xmlns:a16="http://schemas.microsoft.com/office/drawing/2014/main" id="{86F5CF37-8900-F383-A323-DFFECBA669BE}"/>
              </a:ext>
            </a:extLst>
          </p:cNvPr>
          <p:cNvSpPr txBox="1"/>
          <p:nvPr/>
        </p:nvSpPr>
        <p:spPr>
          <a:xfrm>
            <a:off x="457200" y="4119176"/>
            <a:ext cx="4526570" cy="1200329"/>
          </a:xfrm>
          <a:prstGeom prst="rect">
            <a:avLst/>
          </a:prstGeom>
          <a:noFill/>
        </p:spPr>
        <p:txBody>
          <a:bodyPr wrap="square">
            <a:spAutoFit/>
          </a:bodyPr>
          <a:lstStyle/>
          <a:p>
            <a:pPr marL="285750" indent="-285750">
              <a:buFont typeface="Arial" panose="020B0604020202020204" pitchFamily="34" charset="0"/>
              <a:buChar char="•"/>
            </a:pPr>
            <a:r>
              <a:rPr lang="en-US">
                <a:latin typeface="Roboto" panose="02000000000000000000" pitchFamily="2" charset="0"/>
                <a:ea typeface="Roboto" panose="02000000000000000000" pitchFamily="2" charset="0"/>
              </a:rPr>
              <a:t>Integrated Machine Learning algorithms monitor driver facial expressions to identify signs of drowsiness or distraction.</a:t>
            </a:r>
          </a:p>
        </p:txBody>
      </p:sp>
      <p:pic>
        <p:nvPicPr>
          <p:cNvPr id="5" name="Picture 4">
            <a:extLst>
              <a:ext uri="{FF2B5EF4-FFF2-40B4-BE49-F238E27FC236}">
                <a16:creationId xmlns:a16="http://schemas.microsoft.com/office/drawing/2014/main" id="{CFC69210-2F3D-DAF7-1032-19ACCB178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1203" y="822959"/>
            <a:ext cx="5403232" cy="5212081"/>
          </a:xfrm>
          <a:prstGeom prst="rect">
            <a:avLst/>
          </a:prstGeom>
        </p:spPr>
      </p:pic>
    </p:spTree>
    <p:extLst>
      <p:ext uri="{BB962C8B-B14F-4D97-AF65-F5344CB8AC3E}">
        <p14:creationId xmlns:p14="http://schemas.microsoft.com/office/powerpoint/2010/main" val="1185996263"/>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8C76B-67F2-A52B-AA55-DF3CFD5F478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C0A926A-FAF8-42E2-3041-3C664E013FEF}"/>
              </a:ext>
            </a:extLst>
          </p:cNvPr>
          <p:cNvSpPr txBox="1"/>
          <p:nvPr/>
        </p:nvSpPr>
        <p:spPr>
          <a:xfrm>
            <a:off x="381000" y="381000"/>
            <a:ext cx="5715000" cy="461665"/>
          </a:xfrm>
          <a:prstGeom prst="rect">
            <a:avLst/>
          </a:prstGeom>
          <a:noFill/>
        </p:spPr>
        <p:txBody>
          <a:bodyPr wrap="square">
            <a:spAutoFit/>
          </a:bodyPr>
          <a:lstStyle/>
          <a:p>
            <a:r>
              <a:rPr lang="en-US" sz="2400" b="1">
                <a:solidFill>
                  <a:srgbClr val="00008B"/>
                </a:solidFill>
                <a:latin typeface="Roboto" panose="02000000000000000000" pitchFamily="2" charset="0"/>
                <a:ea typeface="Roboto" panose="02000000000000000000" pitchFamily="2" charset="0"/>
              </a:rPr>
              <a:t>USER INTERFACES</a:t>
            </a:r>
            <a:endParaRPr lang="en-US" sz="2400" b="1">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4E3A23C6-579E-C138-2ABB-6B0ED4DC6EAC}"/>
              </a:ext>
            </a:extLst>
          </p:cNvPr>
          <p:cNvSpPr/>
          <p:nvPr/>
        </p:nvSpPr>
        <p:spPr>
          <a:xfrm>
            <a:off x="457200" y="990600"/>
            <a:ext cx="15240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phone&#10;&#10;AI-generated content may be incorrect.">
            <a:extLst>
              <a:ext uri="{FF2B5EF4-FFF2-40B4-BE49-F238E27FC236}">
                <a16:creationId xmlns:a16="http://schemas.microsoft.com/office/drawing/2014/main" id="{19C0FAEB-CEDC-1D59-0560-649F3B2960EA}"/>
              </a:ext>
            </a:extLst>
          </p:cNvPr>
          <p:cNvPicPr>
            <a:picLocks noChangeAspect="1"/>
          </p:cNvPicPr>
          <p:nvPr/>
        </p:nvPicPr>
        <p:blipFill>
          <a:blip r:embed="rId2"/>
          <a:stretch>
            <a:fillRect/>
          </a:stretch>
        </p:blipFill>
        <p:spPr>
          <a:xfrm>
            <a:off x="932047" y="1371600"/>
            <a:ext cx="2098305" cy="4662900"/>
          </a:xfrm>
          <a:prstGeom prst="rect">
            <a:avLst/>
          </a:prstGeom>
        </p:spPr>
      </p:pic>
      <p:pic>
        <p:nvPicPr>
          <p:cNvPr id="11" name="Picture 10" descr="A screenshot of a phone&#10;&#10;AI-generated content may be incorrect.">
            <a:extLst>
              <a:ext uri="{FF2B5EF4-FFF2-40B4-BE49-F238E27FC236}">
                <a16:creationId xmlns:a16="http://schemas.microsoft.com/office/drawing/2014/main" id="{6941C0B9-49B3-06CA-137B-08A10D29EDAE}"/>
              </a:ext>
            </a:extLst>
          </p:cNvPr>
          <p:cNvPicPr>
            <a:picLocks noChangeAspect="1"/>
          </p:cNvPicPr>
          <p:nvPr/>
        </p:nvPicPr>
        <p:blipFill>
          <a:blip r:embed="rId3"/>
          <a:stretch>
            <a:fillRect/>
          </a:stretch>
        </p:blipFill>
        <p:spPr>
          <a:xfrm>
            <a:off x="3522848" y="1371600"/>
            <a:ext cx="2098305" cy="4662900"/>
          </a:xfrm>
          <a:prstGeom prst="rect">
            <a:avLst/>
          </a:prstGeom>
        </p:spPr>
      </p:pic>
    </p:spTree>
    <p:extLst>
      <p:ext uri="{BB962C8B-B14F-4D97-AF65-F5344CB8AC3E}">
        <p14:creationId xmlns:p14="http://schemas.microsoft.com/office/powerpoint/2010/main" val="2314974044"/>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39835-25D4-CB8D-27A1-C428B2BC059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26332D74-1C50-2DDB-FBD6-6DE7C2A9761E}"/>
              </a:ext>
            </a:extLst>
          </p:cNvPr>
          <p:cNvPicPr>
            <a:picLocks noChangeAspect="1"/>
          </p:cNvPicPr>
          <p:nvPr/>
        </p:nvPicPr>
        <p:blipFill>
          <a:blip r:embed="rId2">
            <a:alphaModFix amt="9000"/>
            <a:extLst>
              <a:ext uri="{28A0092B-C50C-407E-A947-70E740481C1C}">
                <a14:useLocalDpi xmlns:a14="http://schemas.microsoft.com/office/drawing/2010/main" val="0"/>
              </a:ext>
            </a:extLst>
          </a:blip>
          <a:srcRect/>
          <a:stretch/>
        </p:blipFill>
        <p:spPr>
          <a:xfrm>
            <a:off x="1600200" y="767910"/>
            <a:ext cx="8528030" cy="4774635"/>
          </a:xfrm>
          <a:prstGeom prst="rect">
            <a:avLst/>
          </a:prstGeom>
        </p:spPr>
      </p:pic>
      <p:sp>
        <p:nvSpPr>
          <p:cNvPr id="4" name="Rectangle 3">
            <a:extLst>
              <a:ext uri="{FF2B5EF4-FFF2-40B4-BE49-F238E27FC236}">
                <a16:creationId xmlns:a16="http://schemas.microsoft.com/office/drawing/2014/main" id="{2B29954F-EEFD-058C-F7C9-55EA8BFA2806}"/>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mj-lt"/>
              </a:rPr>
              <a:t>IT22600134</a:t>
            </a:r>
            <a:r>
              <a:rPr lang="en-US" sz="1600">
                <a:solidFill>
                  <a:schemeClr val="tx1"/>
                </a:solidFill>
                <a:latin typeface="+mj-lt"/>
              </a:rPr>
              <a:t>   | </a:t>
            </a:r>
            <a:r>
              <a:rPr lang="en-US" sz="1600" err="1">
                <a:solidFill>
                  <a:schemeClr val="tx1"/>
                </a:solidFill>
                <a:latin typeface="+mj-lt"/>
              </a:rPr>
              <a:t>A.M.D.C.Kumara</a:t>
            </a:r>
            <a:r>
              <a:rPr lang="en-US" sz="1600">
                <a:solidFill>
                  <a:schemeClr val="tx1"/>
                </a:solidFill>
                <a:latin typeface="+mj-lt"/>
              </a:rPr>
              <a:t>  </a:t>
            </a:r>
            <a:r>
              <a:rPr lang="en-US" sz="1600" b="1">
                <a:solidFill>
                  <a:schemeClr val="tx1"/>
                </a:solidFill>
                <a:latin typeface="+mj-lt"/>
              </a:rPr>
              <a:t> </a:t>
            </a:r>
            <a:r>
              <a:rPr lang="en-US" sz="1600">
                <a:solidFill>
                  <a:schemeClr val="tx1"/>
                </a:solidFill>
                <a:latin typeface="+mj-lt"/>
              </a:rPr>
              <a:t>|   25-26J-282</a:t>
            </a:r>
            <a:endParaRPr lang="en-US" sz="1600" b="0">
              <a:solidFill>
                <a:schemeClr val="tx1"/>
              </a:solidFill>
              <a:latin typeface="+mj-lt"/>
            </a:endParaRPr>
          </a:p>
        </p:txBody>
      </p:sp>
      <p:sp>
        <p:nvSpPr>
          <p:cNvPr id="2" name="Rectangle 1">
            <a:extLst>
              <a:ext uri="{FF2B5EF4-FFF2-40B4-BE49-F238E27FC236}">
                <a16:creationId xmlns:a16="http://schemas.microsoft.com/office/drawing/2014/main" id="{93BAD58D-DD3A-54D0-03D7-94B828E39FE7}"/>
              </a:ext>
            </a:extLst>
          </p:cNvPr>
          <p:cNvSpPr/>
          <p:nvPr/>
        </p:nvSpPr>
        <p:spPr>
          <a:xfrm>
            <a:off x="10058400" y="152400"/>
            <a:ext cx="1981200" cy="2286000"/>
          </a:xfrm>
          <a:prstGeom prst="rect">
            <a:avLst/>
          </a:prstGeom>
          <a:blipFill dpi="0" rotWithShape="1">
            <a:blip r:embed="rId3"/>
            <a:srcRect/>
            <a:stretch>
              <a:fillRect l="-144000" t="-59000" r="-149000" b="-294000"/>
            </a:stretch>
          </a:blipFill>
          <a:ln>
            <a:solidFill>
              <a:srgbClr val="000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6456446C-9F13-F820-FD30-9BD34B58AC50}"/>
              </a:ext>
            </a:extLst>
          </p:cNvPr>
          <p:cNvSpPr txBox="1">
            <a:spLocks/>
          </p:cNvSpPr>
          <p:nvPr/>
        </p:nvSpPr>
        <p:spPr>
          <a:xfrm>
            <a:off x="2514600" y="-1279824"/>
            <a:ext cx="10363200" cy="2115913"/>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1"/>
                </a:solidFill>
                <a:latin typeface="Adobe Devanagari" pitchFamily="18" charset="0"/>
                <a:ea typeface="+mj-ea"/>
                <a:cs typeface="Adobe Devanagari" pitchFamily="18" charset="0"/>
              </a:defRPr>
            </a:lvl1pPr>
          </a:lstStyle>
          <a:p>
            <a:pPr>
              <a:lnSpc>
                <a:spcPct val="150000"/>
              </a:lnSpc>
            </a:pPr>
            <a:br>
              <a:rPr lang="en-US">
                <a:solidFill>
                  <a:srgbClr val="00008B"/>
                </a:solidFill>
                <a:latin typeface="+mj-lt"/>
              </a:rPr>
            </a:br>
            <a:endParaRPr lang="en-US" sz="3600">
              <a:solidFill>
                <a:srgbClr val="00008B"/>
              </a:solidFill>
              <a:latin typeface="+mj-lt"/>
            </a:endParaRPr>
          </a:p>
        </p:txBody>
      </p:sp>
      <p:pic>
        <p:nvPicPr>
          <p:cNvPr id="5" name="Picture 4">
            <a:extLst>
              <a:ext uri="{FF2B5EF4-FFF2-40B4-BE49-F238E27FC236}">
                <a16:creationId xmlns:a16="http://schemas.microsoft.com/office/drawing/2014/main" id="{8DE1BD1C-9ECE-1AE0-6E27-18FA46FD97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7127" y="4486134"/>
            <a:ext cx="2654274" cy="1446717"/>
          </a:xfrm>
          <a:prstGeom prst="rect">
            <a:avLst/>
          </a:prstGeom>
        </p:spPr>
      </p:pic>
      <p:pic>
        <p:nvPicPr>
          <p:cNvPr id="24" name="Picture 23">
            <a:extLst>
              <a:ext uri="{FF2B5EF4-FFF2-40B4-BE49-F238E27FC236}">
                <a16:creationId xmlns:a16="http://schemas.microsoft.com/office/drawing/2014/main" id="{7FD28772-49A5-7890-96A3-43D561066D1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014857" y="152400"/>
            <a:ext cx="2024743" cy="2242657"/>
          </a:xfrm>
          <a:prstGeom prst="rect">
            <a:avLst/>
          </a:prstGeom>
          <a:ln w="28575">
            <a:solidFill>
              <a:srgbClr val="00008B"/>
            </a:solidFill>
          </a:ln>
        </p:spPr>
      </p:pic>
      <p:sp>
        <p:nvSpPr>
          <p:cNvPr id="8" name="Rectangle 7">
            <a:extLst>
              <a:ext uri="{FF2B5EF4-FFF2-40B4-BE49-F238E27FC236}">
                <a16:creationId xmlns:a16="http://schemas.microsoft.com/office/drawing/2014/main" id="{6AEF7B07-6B19-58B6-8BBA-0958881CD2F8}"/>
              </a:ext>
            </a:extLst>
          </p:cNvPr>
          <p:cNvSpPr/>
          <p:nvPr/>
        </p:nvSpPr>
        <p:spPr>
          <a:xfrm>
            <a:off x="10014857" y="152400"/>
            <a:ext cx="2044621" cy="2313064"/>
          </a:xfrm>
          <a:prstGeom prst="rect">
            <a:avLst/>
          </a:prstGeom>
          <a:blipFill dpi="0" rotWithShape="1">
            <a:blip r:embed="rId6"/>
            <a:srcRect/>
            <a:stretch>
              <a:fillRect/>
            </a:stretch>
          </a:blipFill>
          <a:ln>
            <a:solidFill>
              <a:srgbClr val="000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B05A1ABD-D6D5-9FA3-BA42-FF084D9200FE}"/>
              </a:ext>
            </a:extLst>
          </p:cNvPr>
          <p:cNvSpPr>
            <a:spLocks noGrp="1"/>
          </p:cNvSpPr>
          <p:nvPr>
            <p:ph type="title"/>
          </p:nvPr>
        </p:nvSpPr>
        <p:spPr>
          <a:xfrm>
            <a:off x="914400" y="2773219"/>
            <a:ext cx="10847916" cy="2115913"/>
          </a:xfrm>
        </p:spPr>
        <p:txBody>
          <a:bodyPr>
            <a:normAutofit fontScale="90000"/>
          </a:bodyPr>
          <a:lstStyle/>
          <a:p>
            <a:pPr>
              <a:lnSpc>
                <a:spcPct val="150000"/>
              </a:lnSpc>
            </a:pPr>
            <a:r>
              <a:rPr lang="en-US" sz="3100" b="0">
                <a:solidFill>
                  <a:srgbClr val="00008B"/>
                </a:solidFill>
                <a:latin typeface="+mj-lt"/>
              </a:rPr>
              <a:t>IT22600134 | </a:t>
            </a:r>
            <a:r>
              <a:rPr lang="en-US" sz="3100" b="0" err="1">
                <a:solidFill>
                  <a:srgbClr val="00008B"/>
                </a:solidFill>
                <a:latin typeface="+mj-lt"/>
              </a:rPr>
              <a:t>A.M.D.C.Kumara</a:t>
            </a:r>
            <a:br>
              <a:rPr lang="en-US" sz="3100" b="0">
                <a:latin typeface="+mj-lt"/>
              </a:rPr>
            </a:br>
            <a:r>
              <a:rPr lang="en-US" sz="3100">
                <a:solidFill>
                  <a:srgbClr val="00008B"/>
                </a:solidFill>
                <a:latin typeface="+mj-lt"/>
              </a:rPr>
              <a:t>Smart Access and Emergency Management System with Facial Recognition and Centralized Control</a:t>
            </a:r>
            <a:r>
              <a:rPr lang="en-US" sz="3100">
                <a:solidFill>
                  <a:srgbClr val="00008B"/>
                </a:solidFill>
                <a:latin typeface="Calibri"/>
                <a:ea typeface="Calibri"/>
              </a:rPr>
              <a:t> </a:t>
            </a:r>
            <a:endParaRPr lang="en-US" sz="3600">
              <a:solidFill>
                <a:srgbClr val="00008B"/>
              </a:solidFill>
              <a:latin typeface="+mj-lt"/>
            </a:endParaRPr>
          </a:p>
        </p:txBody>
      </p:sp>
      <p:sp>
        <p:nvSpPr>
          <p:cNvPr id="10" name="TextBox 9">
            <a:extLst>
              <a:ext uri="{FF2B5EF4-FFF2-40B4-BE49-F238E27FC236}">
                <a16:creationId xmlns:a16="http://schemas.microsoft.com/office/drawing/2014/main" id="{95ADE114-1E71-00B8-EB63-9B98DE0F83FE}"/>
              </a:ext>
            </a:extLst>
          </p:cNvPr>
          <p:cNvSpPr txBox="1"/>
          <p:nvPr/>
        </p:nvSpPr>
        <p:spPr>
          <a:xfrm>
            <a:off x="914400" y="4952854"/>
            <a:ext cx="6094070" cy="369332"/>
          </a:xfrm>
          <a:prstGeom prst="rect">
            <a:avLst/>
          </a:prstGeom>
          <a:noFill/>
        </p:spPr>
        <p:txBody>
          <a:bodyPr wrap="square">
            <a:spAutoFit/>
          </a:bodyPr>
          <a:lstStyle/>
          <a:p>
            <a:r>
              <a:rPr lang="en-US" b="1">
                <a:solidFill>
                  <a:schemeClr val="tx1"/>
                </a:solidFill>
                <a:latin typeface="+mj-lt"/>
              </a:rPr>
              <a:t>Specialized in Information Technology</a:t>
            </a:r>
          </a:p>
        </p:txBody>
      </p:sp>
    </p:spTree>
    <p:extLst>
      <p:ext uri="{BB962C8B-B14F-4D97-AF65-F5344CB8AC3E}">
        <p14:creationId xmlns:p14="http://schemas.microsoft.com/office/powerpoint/2010/main" val="3637030065"/>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95874-2E0D-C788-BCD4-4679B136C7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D19A579-CEF9-9DE3-A463-9246102634E0}"/>
              </a:ext>
            </a:extLst>
          </p:cNvPr>
          <p:cNvSpPr txBox="1"/>
          <p:nvPr/>
        </p:nvSpPr>
        <p:spPr>
          <a:xfrm>
            <a:off x="381000" y="667474"/>
            <a:ext cx="11320397" cy="954107"/>
          </a:xfrm>
          <a:prstGeom prst="rect">
            <a:avLst/>
          </a:prstGeom>
          <a:noFill/>
        </p:spPr>
        <p:txBody>
          <a:bodyPr wrap="square" lIns="91440" tIns="45720" rIns="91440" bIns="45720" anchor="t">
            <a:spAutoFit/>
          </a:bodyPr>
          <a:lstStyle/>
          <a:p>
            <a:r>
              <a:rPr lang="en-US" sz="2800" b="1" cap="all">
                <a:solidFill>
                  <a:srgbClr val="00008B"/>
                </a:solidFill>
                <a:latin typeface="Calibri"/>
                <a:ea typeface="Calibri"/>
                <a:cs typeface="Calibri"/>
              </a:rPr>
              <a:t>Smart Access and Emergency Management System with Facial Recognition and Centralized Control</a:t>
            </a:r>
            <a:endParaRPr lang="en-US"/>
          </a:p>
        </p:txBody>
      </p:sp>
      <p:sp>
        <p:nvSpPr>
          <p:cNvPr id="6" name="TextBox 5">
            <a:extLst>
              <a:ext uri="{FF2B5EF4-FFF2-40B4-BE49-F238E27FC236}">
                <a16:creationId xmlns:a16="http://schemas.microsoft.com/office/drawing/2014/main" id="{3716B346-ACDB-42A6-BB89-BFE9D0ED5CFA}"/>
              </a:ext>
            </a:extLst>
          </p:cNvPr>
          <p:cNvSpPr txBox="1"/>
          <p:nvPr/>
        </p:nvSpPr>
        <p:spPr>
          <a:xfrm>
            <a:off x="375920" y="2268180"/>
            <a:ext cx="5948680" cy="1702967"/>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US">
                <a:latin typeface="Roboto" panose="02000000000000000000" pitchFamily="2" charset="0"/>
                <a:ea typeface="Roboto" panose="02000000000000000000" pitchFamily="2" charset="0"/>
                <a:cs typeface="+mn-lt"/>
              </a:rPr>
              <a:t>An automated emergency exit door system that monitors bus speed and surroundings and automatically opens doors during accidents or when stationary to ensure safe passenger evacuation. </a:t>
            </a:r>
            <a:endParaRPr lang="en-US">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055DD796-F220-F09B-462C-5E29FB581CB9}"/>
              </a:ext>
            </a:extLst>
          </p:cNvPr>
          <p:cNvSpPr txBox="1"/>
          <p:nvPr/>
        </p:nvSpPr>
        <p:spPr>
          <a:xfrm>
            <a:off x="375920" y="4326305"/>
            <a:ext cx="5948680" cy="1702967"/>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US">
                <a:latin typeface="Roboto" panose="02000000000000000000" pitchFamily="2" charset="0"/>
                <a:ea typeface="Roboto" panose="02000000000000000000" pitchFamily="2" charset="0"/>
                <a:cs typeface="+mn-lt"/>
              </a:rPr>
              <a:t>Enhances passenger safety by detecting accidents and unsafe conditions, checking vehicle speed and surroundings, and automatically opening emergency doors for quick evacuation. </a:t>
            </a:r>
            <a:endParaRPr lang="en-US">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5CC0D49D-FC4E-830F-3594-CE639F107F77}"/>
              </a:ext>
            </a:extLst>
          </p:cNvPr>
          <p:cNvSpPr/>
          <p:nvPr/>
        </p:nvSpPr>
        <p:spPr>
          <a:xfrm>
            <a:off x="457200" y="1708240"/>
            <a:ext cx="32766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712058"/>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B6700-40C8-F9F3-9824-F63C10ABA1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181CD9-0ECE-ACEE-6198-8FC1573F24D2}"/>
              </a:ext>
            </a:extLst>
          </p:cNvPr>
          <p:cNvSpPr txBox="1"/>
          <p:nvPr/>
        </p:nvSpPr>
        <p:spPr>
          <a:xfrm>
            <a:off x="433191" y="513715"/>
            <a:ext cx="9963411" cy="1323439"/>
          </a:xfrm>
          <a:prstGeom prst="rect">
            <a:avLst/>
          </a:prstGeom>
          <a:noFill/>
        </p:spPr>
        <p:txBody>
          <a:bodyPr wrap="square" lIns="91440" tIns="45720" rIns="91440" bIns="45720" anchor="t">
            <a:spAutoFit/>
          </a:bodyPr>
          <a:lstStyle/>
          <a:p>
            <a:r>
              <a:rPr lang="en-US" sz="2800" b="1" cap="all">
                <a:solidFill>
                  <a:srgbClr val="00008B"/>
                </a:solidFill>
                <a:latin typeface="Calibri"/>
                <a:ea typeface="Calibri"/>
                <a:cs typeface="Calibri"/>
              </a:rPr>
              <a:t>Smart Access and Emergency Management System with Facial Recognition and Centralized Control</a:t>
            </a:r>
            <a:endParaRPr lang="en-US" sz="2800">
              <a:solidFill>
                <a:srgbClr val="000000"/>
              </a:solidFill>
              <a:latin typeface="Calibri"/>
              <a:ea typeface="Calibri"/>
              <a:cs typeface="Calibri"/>
            </a:endParaRPr>
          </a:p>
          <a:p>
            <a:endParaRPr lang="en-US" sz="2400" b="1">
              <a:solidFill>
                <a:srgbClr val="00008B"/>
              </a:solidFill>
              <a:latin typeface="Roboto" panose="02000000000000000000" pitchFamily="2" charset="0"/>
              <a:ea typeface="Roboto" panose="02000000000000000000" pitchFamily="2" charset="0"/>
              <a:cs typeface="Roboto"/>
            </a:endParaRPr>
          </a:p>
        </p:txBody>
      </p:sp>
      <p:sp>
        <p:nvSpPr>
          <p:cNvPr id="19" name="Rectangle 18">
            <a:extLst>
              <a:ext uri="{FF2B5EF4-FFF2-40B4-BE49-F238E27FC236}">
                <a16:creationId xmlns:a16="http://schemas.microsoft.com/office/drawing/2014/main" id="{55CC6145-8293-CC7D-32C6-790FEF4A2A6F}"/>
              </a:ext>
            </a:extLst>
          </p:cNvPr>
          <p:cNvSpPr/>
          <p:nvPr/>
        </p:nvSpPr>
        <p:spPr>
          <a:xfrm>
            <a:off x="457200" y="1554481"/>
            <a:ext cx="32766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60DC667-60BC-1A53-1215-BCDA46324E4B}"/>
              </a:ext>
            </a:extLst>
          </p:cNvPr>
          <p:cNvSpPr txBox="1"/>
          <p:nvPr/>
        </p:nvSpPr>
        <p:spPr>
          <a:xfrm>
            <a:off x="381000" y="2628931"/>
            <a:ext cx="6096000" cy="92333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latin typeface="Roboto" panose="02000000000000000000" pitchFamily="2" charset="0"/>
                <a:ea typeface="Roboto" panose="02000000000000000000" pitchFamily="2" charset="0"/>
                <a:cs typeface="+mn-lt"/>
              </a:rPr>
              <a:t>A face recognition system that automatically tracks student attendance in real time without RFID cards, ensuring accurate monitoring and improved safety. </a:t>
            </a:r>
            <a:endParaRPr lang="en-US">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5BB6B45B-CF07-ED3C-18B5-585B4BD19944}"/>
              </a:ext>
            </a:extLst>
          </p:cNvPr>
          <p:cNvSpPr txBox="1"/>
          <p:nvPr/>
        </p:nvSpPr>
        <p:spPr>
          <a:xfrm>
            <a:off x="436323" y="4159374"/>
            <a:ext cx="6096000" cy="120032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b="1">
                <a:latin typeface="Roboto" panose="02000000000000000000" pitchFamily="2" charset="0"/>
                <a:ea typeface="Roboto" panose="02000000000000000000" pitchFamily="2" charset="0"/>
                <a:cs typeface="+mn-lt"/>
              </a:rPr>
              <a:t>Core Purpose: </a:t>
            </a:r>
            <a:r>
              <a:rPr lang="en-US">
                <a:latin typeface="Roboto" panose="02000000000000000000" pitchFamily="2" charset="0"/>
                <a:ea typeface="Roboto" panose="02000000000000000000" pitchFamily="2" charset="0"/>
                <a:cs typeface="+mn-lt"/>
              </a:rPr>
              <a:t>To </a:t>
            </a:r>
            <a:r>
              <a:rPr lang="en-US" b="1">
                <a:latin typeface="Roboto" panose="02000000000000000000" pitchFamily="2" charset="0"/>
                <a:ea typeface="Roboto" panose="02000000000000000000" pitchFamily="2" charset="0"/>
                <a:cs typeface="+mn-lt"/>
              </a:rPr>
              <a:t>automatically identify students and mark attendance</a:t>
            </a:r>
            <a:r>
              <a:rPr lang="en-US">
                <a:latin typeface="Roboto" panose="02000000000000000000" pitchFamily="2" charset="0"/>
                <a:ea typeface="Roboto" panose="02000000000000000000" pitchFamily="2" charset="0"/>
                <a:cs typeface="+mn-lt"/>
              </a:rPr>
              <a:t> in real time using facial recognition, eliminating dependency on RFID cards and improving safety, accountability, and operational efficiency.</a:t>
            </a:r>
          </a:p>
        </p:txBody>
      </p:sp>
      <p:pic>
        <p:nvPicPr>
          <p:cNvPr id="3074" name="Picture 2" descr="AI API for Face Detection ...">
            <a:extLst>
              <a:ext uri="{FF2B5EF4-FFF2-40B4-BE49-F238E27FC236}">
                <a16:creationId xmlns:a16="http://schemas.microsoft.com/office/drawing/2014/main" id="{052954B6-4367-1ADB-9E91-3668A2290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510353"/>
            <a:ext cx="5319900" cy="284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698203"/>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6518A-073C-9972-548A-7AD4B19D08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AAA1B8A-B336-F1FE-24CB-B318740226B3}"/>
              </a:ext>
            </a:extLst>
          </p:cNvPr>
          <p:cNvSpPr txBox="1"/>
          <p:nvPr/>
        </p:nvSpPr>
        <p:spPr>
          <a:xfrm>
            <a:off x="381000" y="381000"/>
            <a:ext cx="5715000" cy="461665"/>
          </a:xfrm>
          <a:prstGeom prst="rect">
            <a:avLst/>
          </a:prstGeom>
          <a:noFill/>
        </p:spPr>
        <p:txBody>
          <a:bodyPr wrap="square">
            <a:spAutoFit/>
          </a:bodyPr>
          <a:lstStyle/>
          <a:p>
            <a:r>
              <a:rPr lang="en-US" sz="2400" b="1">
                <a:solidFill>
                  <a:srgbClr val="00008B"/>
                </a:solidFill>
                <a:latin typeface="Roboto" panose="02000000000000000000" pitchFamily="2" charset="0"/>
                <a:ea typeface="Roboto" panose="02000000000000000000" pitchFamily="2" charset="0"/>
              </a:rPr>
              <a:t>USER INTERFACES</a:t>
            </a:r>
            <a:endParaRPr lang="en-US" sz="2400" b="1">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FCA4BDC4-E4EB-5F95-9BA0-0D8F5546BDB8}"/>
              </a:ext>
            </a:extLst>
          </p:cNvPr>
          <p:cNvSpPr/>
          <p:nvPr/>
        </p:nvSpPr>
        <p:spPr>
          <a:xfrm>
            <a:off x="457200" y="990600"/>
            <a:ext cx="15240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alendar&#10;&#10;AI-generated content may be incorrect.">
            <a:extLst>
              <a:ext uri="{FF2B5EF4-FFF2-40B4-BE49-F238E27FC236}">
                <a16:creationId xmlns:a16="http://schemas.microsoft.com/office/drawing/2014/main" id="{596C07D4-57B9-62DC-5F14-EEBC8245E535}"/>
              </a:ext>
            </a:extLst>
          </p:cNvPr>
          <p:cNvPicPr>
            <a:picLocks noChangeAspect="1"/>
          </p:cNvPicPr>
          <p:nvPr/>
        </p:nvPicPr>
        <p:blipFill>
          <a:blip r:embed="rId2"/>
          <a:stretch>
            <a:fillRect/>
          </a:stretch>
        </p:blipFill>
        <p:spPr>
          <a:xfrm>
            <a:off x="932047" y="1371600"/>
            <a:ext cx="2098305" cy="4662900"/>
          </a:xfrm>
          <a:prstGeom prst="rect">
            <a:avLst/>
          </a:prstGeom>
        </p:spPr>
      </p:pic>
      <p:pic>
        <p:nvPicPr>
          <p:cNvPr id="9" name="Picture 8" descr="Screenshot of a phone screen&#10;&#10;AI-generated content may be incorrect.">
            <a:extLst>
              <a:ext uri="{FF2B5EF4-FFF2-40B4-BE49-F238E27FC236}">
                <a16:creationId xmlns:a16="http://schemas.microsoft.com/office/drawing/2014/main" id="{5D6E6B4B-9288-5835-7123-438ADCD1E954}"/>
              </a:ext>
            </a:extLst>
          </p:cNvPr>
          <p:cNvPicPr>
            <a:picLocks noChangeAspect="1"/>
          </p:cNvPicPr>
          <p:nvPr/>
        </p:nvPicPr>
        <p:blipFill>
          <a:blip r:embed="rId3"/>
          <a:stretch>
            <a:fillRect/>
          </a:stretch>
        </p:blipFill>
        <p:spPr>
          <a:xfrm>
            <a:off x="6400800" y="1371600"/>
            <a:ext cx="2098305" cy="4662900"/>
          </a:xfrm>
          <a:prstGeom prst="rect">
            <a:avLst/>
          </a:prstGeom>
        </p:spPr>
      </p:pic>
      <p:pic>
        <p:nvPicPr>
          <p:cNvPr id="11" name="Picture 10" descr="A map of a country&#10;&#10;AI-generated content may be incorrect.">
            <a:extLst>
              <a:ext uri="{FF2B5EF4-FFF2-40B4-BE49-F238E27FC236}">
                <a16:creationId xmlns:a16="http://schemas.microsoft.com/office/drawing/2014/main" id="{20A03205-B067-B9F2-685A-0D36105B07FD}"/>
              </a:ext>
            </a:extLst>
          </p:cNvPr>
          <p:cNvPicPr>
            <a:picLocks noChangeAspect="1"/>
          </p:cNvPicPr>
          <p:nvPr/>
        </p:nvPicPr>
        <p:blipFill>
          <a:blip r:embed="rId4"/>
          <a:stretch>
            <a:fillRect/>
          </a:stretch>
        </p:blipFill>
        <p:spPr>
          <a:xfrm>
            <a:off x="3522848" y="1371600"/>
            <a:ext cx="2098305" cy="4662900"/>
          </a:xfrm>
          <a:prstGeom prst="rect">
            <a:avLst/>
          </a:prstGeom>
        </p:spPr>
      </p:pic>
      <p:pic>
        <p:nvPicPr>
          <p:cNvPr id="13" name="Picture 12" descr="A screenshot of a phone&#10;&#10;AI-generated content may be incorrect.">
            <a:extLst>
              <a:ext uri="{FF2B5EF4-FFF2-40B4-BE49-F238E27FC236}">
                <a16:creationId xmlns:a16="http://schemas.microsoft.com/office/drawing/2014/main" id="{B8EF7928-63EA-D915-1FCF-33122DECBBE1}"/>
              </a:ext>
            </a:extLst>
          </p:cNvPr>
          <p:cNvPicPr>
            <a:picLocks noChangeAspect="1"/>
          </p:cNvPicPr>
          <p:nvPr/>
        </p:nvPicPr>
        <p:blipFill>
          <a:blip r:embed="rId5"/>
          <a:stretch>
            <a:fillRect/>
          </a:stretch>
        </p:blipFill>
        <p:spPr>
          <a:xfrm>
            <a:off x="9278752" y="1371600"/>
            <a:ext cx="2098305" cy="4662900"/>
          </a:xfrm>
          <a:prstGeom prst="rect">
            <a:avLst/>
          </a:prstGeom>
        </p:spPr>
      </p:pic>
    </p:spTree>
    <p:extLst>
      <p:ext uri="{BB962C8B-B14F-4D97-AF65-F5344CB8AC3E}">
        <p14:creationId xmlns:p14="http://schemas.microsoft.com/office/powerpoint/2010/main" val="2723859524"/>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9D2F9-2C5B-E680-8054-E1255BF5DD8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5D59D2B-9E9C-7A81-5481-D61BF371DA1B}"/>
              </a:ext>
            </a:extLst>
          </p:cNvPr>
          <p:cNvSpPr txBox="1"/>
          <p:nvPr/>
        </p:nvSpPr>
        <p:spPr>
          <a:xfrm>
            <a:off x="381000" y="381000"/>
            <a:ext cx="5715000" cy="461665"/>
          </a:xfrm>
          <a:prstGeom prst="rect">
            <a:avLst/>
          </a:prstGeom>
          <a:noFill/>
        </p:spPr>
        <p:txBody>
          <a:bodyPr wrap="square">
            <a:spAutoFit/>
          </a:bodyPr>
          <a:lstStyle/>
          <a:p>
            <a:r>
              <a:rPr lang="en-US" sz="2400" b="1">
                <a:solidFill>
                  <a:srgbClr val="00008B"/>
                </a:solidFill>
                <a:latin typeface="Roboto" panose="02000000000000000000" pitchFamily="2" charset="0"/>
                <a:ea typeface="Roboto" panose="02000000000000000000" pitchFamily="2" charset="0"/>
              </a:rPr>
              <a:t>USER INTERFACES</a:t>
            </a:r>
            <a:endParaRPr lang="en-US" sz="2400" b="1">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A7A527C3-4064-B7F2-274E-69D4F83AA545}"/>
              </a:ext>
            </a:extLst>
          </p:cNvPr>
          <p:cNvSpPr/>
          <p:nvPr/>
        </p:nvSpPr>
        <p:spPr>
          <a:xfrm>
            <a:off x="457200" y="990600"/>
            <a:ext cx="15240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alendar&#10;&#10;AI-generated content may be incorrect.">
            <a:extLst>
              <a:ext uri="{FF2B5EF4-FFF2-40B4-BE49-F238E27FC236}">
                <a16:creationId xmlns:a16="http://schemas.microsoft.com/office/drawing/2014/main" id="{050F187C-C756-A9DE-D7C7-A4BD15AEF187}"/>
              </a:ext>
            </a:extLst>
          </p:cNvPr>
          <p:cNvPicPr>
            <a:picLocks noChangeAspect="1"/>
          </p:cNvPicPr>
          <p:nvPr/>
        </p:nvPicPr>
        <p:blipFill>
          <a:blip r:embed="rId2"/>
          <a:stretch>
            <a:fillRect/>
          </a:stretch>
        </p:blipFill>
        <p:spPr>
          <a:xfrm>
            <a:off x="381000" y="1216084"/>
            <a:ext cx="2167129" cy="4815842"/>
          </a:xfrm>
          <a:prstGeom prst="rect">
            <a:avLst/>
          </a:prstGeom>
        </p:spPr>
      </p:pic>
      <p:pic>
        <p:nvPicPr>
          <p:cNvPr id="12" name="Picture 11" descr="A map of a city&#10;&#10;AI-generated content may be incorrect.">
            <a:extLst>
              <a:ext uri="{FF2B5EF4-FFF2-40B4-BE49-F238E27FC236}">
                <a16:creationId xmlns:a16="http://schemas.microsoft.com/office/drawing/2014/main" id="{21F3810C-F76F-A0C3-2231-2FFF6B55A998}"/>
              </a:ext>
            </a:extLst>
          </p:cNvPr>
          <p:cNvPicPr>
            <a:picLocks noChangeAspect="1"/>
          </p:cNvPicPr>
          <p:nvPr/>
        </p:nvPicPr>
        <p:blipFill>
          <a:blip r:embed="rId3"/>
          <a:stretch>
            <a:fillRect/>
          </a:stretch>
        </p:blipFill>
        <p:spPr>
          <a:xfrm>
            <a:off x="5893308" y="1216083"/>
            <a:ext cx="2167129" cy="4815842"/>
          </a:xfrm>
          <a:prstGeom prst="rect">
            <a:avLst/>
          </a:prstGeom>
        </p:spPr>
      </p:pic>
      <p:pic>
        <p:nvPicPr>
          <p:cNvPr id="15" name="Picture 14" descr="A screenshot of a phone&#10;&#10;AI-generated content may be incorrect.">
            <a:extLst>
              <a:ext uri="{FF2B5EF4-FFF2-40B4-BE49-F238E27FC236}">
                <a16:creationId xmlns:a16="http://schemas.microsoft.com/office/drawing/2014/main" id="{AF125B08-60DE-78E6-84FB-A5A9C8FF1BC1}"/>
              </a:ext>
            </a:extLst>
          </p:cNvPr>
          <p:cNvPicPr>
            <a:picLocks noChangeAspect="1"/>
          </p:cNvPicPr>
          <p:nvPr/>
        </p:nvPicPr>
        <p:blipFill>
          <a:blip r:embed="rId4"/>
          <a:stretch>
            <a:fillRect/>
          </a:stretch>
        </p:blipFill>
        <p:spPr>
          <a:xfrm>
            <a:off x="3048000" y="1216083"/>
            <a:ext cx="2167129" cy="4815842"/>
          </a:xfrm>
          <a:prstGeom prst="rect">
            <a:avLst/>
          </a:prstGeom>
        </p:spPr>
      </p:pic>
      <p:pic>
        <p:nvPicPr>
          <p:cNvPr id="4" name="Picture 3" descr="A screenshot of a phone&#10;&#10;AI-generated content may be incorrect.">
            <a:extLst>
              <a:ext uri="{FF2B5EF4-FFF2-40B4-BE49-F238E27FC236}">
                <a16:creationId xmlns:a16="http://schemas.microsoft.com/office/drawing/2014/main" id="{210C620C-FEC3-E146-99CC-802CF520AFFE}"/>
              </a:ext>
            </a:extLst>
          </p:cNvPr>
          <p:cNvPicPr>
            <a:picLocks noChangeAspect="1"/>
          </p:cNvPicPr>
          <p:nvPr/>
        </p:nvPicPr>
        <p:blipFill>
          <a:blip r:embed="rId5"/>
          <a:stretch>
            <a:fillRect/>
          </a:stretch>
        </p:blipFill>
        <p:spPr>
          <a:xfrm>
            <a:off x="8560308" y="1216083"/>
            <a:ext cx="2167128" cy="4815842"/>
          </a:xfrm>
          <a:prstGeom prst="rect">
            <a:avLst/>
          </a:prstGeom>
        </p:spPr>
      </p:pic>
    </p:spTree>
    <p:extLst>
      <p:ext uri="{BB962C8B-B14F-4D97-AF65-F5344CB8AC3E}">
        <p14:creationId xmlns:p14="http://schemas.microsoft.com/office/powerpoint/2010/main" val="676157809"/>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7645D-C8F5-A02E-F3E0-46E8159F62D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6E4F8DE-87EA-7193-3530-A239F0931419}"/>
              </a:ext>
            </a:extLst>
          </p:cNvPr>
          <p:cNvSpPr txBox="1"/>
          <p:nvPr/>
        </p:nvSpPr>
        <p:spPr>
          <a:xfrm>
            <a:off x="381000" y="513715"/>
            <a:ext cx="5715000" cy="461665"/>
          </a:xfrm>
          <a:prstGeom prst="rect">
            <a:avLst/>
          </a:prstGeom>
          <a:noFill/>
        </p:spPr>
        <p:txBody>
          <a:bodyPr wrap="square">
            <a:spAutoFit/>
          </a:bodyPr>
          <a:lstStyle/>
          <a:p>
            <a:r>
              <a:rPr lang="en-US" sz="2400" b="1">
                <a:solidFill>
                  <a:srgbClr val="00008B"/>
                </a:solidFill>
                <a:latin typeface="Roboto" panose="02000000000000000000" pitchFamily="2" charset="0"/>
                <a:ea typeface="Roboto" panose="02000000000000000000" pitchFamily="2" charset="0"/>
              </a:rPr>
              <a:t>The Machine Learning &amp; IoT Approach</a:t>
            </a:r>
            <a:endParaRPr lang="en-US" sz="2400" b="1">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01CB9499-3C0C-39EF-8779-C87486DA7B50}"/>
              </a:ext>
            </a:extLst>
          </p:cNvPr>
          <p:cNvSpPr/>
          <p:nvPr/>
        </p:nvSpPr>
        <p:spPr>
          <a:xfrm>
            <a:off x="457200" y="1554481"/>
            <a:ext cx="32766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E055C07-AC93-27BE-C9B2-8B986D3193F1}"/>
              </a:ext>
            </a:extLst>
          </p:cNvPr>
          <p:cNvSpPr txBox="1"/>
          <p:nvPr/>
        </p:nvSpPr>
        <p:spPr>
          <a:xfrm>
            <a:off x="381000" y="2326411"/>
            <a:ext cx="6478523" cy="120032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latin typeface="Roboto" panose="02000000000000000000" pitchFamily="2" charset="0"/>
                <a:ea typeface="Roboto" panose="02000000000000000000" pitchFamily="2" charset="0"/>
                <a:cs typeface="+mn-lt"/>
              </a:rPr>
              <a:t>A system using face recognition and machine learning to track students, optimize dynamic bus routes, and ensure safe, efficient, and digitally monitored school bus operations.</a:t>
            </a:r>
          </a:p>
        </p:txBody>
      </p:sp>
      <p:sp>
        <p:nvSpPr>
          <p:cNvPr id="5" name="TextBox 4">
            <a:extLst>
              <a:ext uri="{FF2B5EF4-FFF2-40B4-BE49-F238E27FC236}">
                <a16:creationId xmlns:a16="http://schemas.microsoft.com/office/drawing/2014/main" id="{BBEDDE7E-D8FB-7A2C-EA66-DE561A1C3895}"/>
              </a:ext>
            </a:extLst>
          </p:cNvPr>
          <p:cNvSpPr txBox="1"/>
          <p:nvPr/>
        </p:nvSpPr>
        <p:spPr>
          <a:xfrm>
            <a:off x="457200" y="4131895"/>
            <a:ext cx="6478523" cy="92333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latin typeface="Roboto" panose="02000000000000000000" pitchFamily="2" charset="0"/>
                <a:ea typeface="Roboto" panose="02000000000000000000" pitchFamily="2" charset="0"/>
                <a:cs typeface="+mn-lt"/>
              </a:rPr>
              <a:t>An automated emergency door system using IoT sensors to detect unsafe conditions and accidents, enabling real-time, safe, and rapid evacuation on school buses.</a:t>
            </a:r>
          </a:p>
        </p:txBody>
      </p:sp>
    </p:spTree>
    <p:extLst>
      <p:ext uri="{BB962C8B-B14F-4D97-AF65-F5344CB8AC3E}">
        <p14:creationId xmlns:p14="http://schemas.microsoft.com/office/powerpoint/2010/main" val="2459654813"/>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869C283-D46E-4488-5F45-D63AF3EBEA47}"/>
              </a:ext>
            </a:extLst>
          </p:cNvPr>
          <p:cNvSpPr/>
          <p:nvPr/>
        </p:nvSpPr>
        <p:spPr>
          <a:xfrm>
            <a:off x="7396480" y="675272"/>
            <a:ext cx="4800600" cy="469895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8AD82CF-B50C-179E-26B3-F8D5C99D9426}"/>
              </a:ext>
            </a:extLst>
          </p:cNvPr>
          <p:cNvPicPr>
            <a:picLocks noChangeAspect="1"/>
          </p:cNvPicPr>
          <p:nvPr/>
        </p:nvPicPr>
        <p:blipFill>
          <a:blip r:embed="rId2">
            <a:extLst>
              <a:ext uri="{28A0092B-C50C-407E-A947-70E740481C1C}">
                <a14:useLocalDpi xmlns:a14="http://schemas.microsoft.com/office/drawing/2010/main" val="0"/>
              </a:ext>
            </a:extLst>
          </a:blip>
          <a:srcRect t="8946" b="8946"/>
          <a:stretch/>
        </p:blipFill>
        <p:spPr>
          <a:xfrm>
            <a:off x="6939280" y="2315284"/>
            <a:ext cx="4331343" cy="3556368"/>
          </a:xfrm>
          <a:prstGeom prst="rect">
            <a:avLst/>
          </a:prstGeom>
        </p:spPr>
      </p:pic>
      <p:sp>
        <p:nvSpPr>
          <p:cNvPr id="14" name="Title 4">
            <a:extLst>
              <a:ext uri="{FF2B5EF4-FFF2-40B4-BE49-F238E27FC236}">
                <a16:creationId xmlns:a16="http://schemas.microsoft.com/office/drawing/2014/main" id="{CA1F398F-5C76-8758-B8EA-CF33C104D530}"/>
              </a:ext>
            </a:extLst>
          </p:cNvPr>
          <p:cNvSpPr>
            <a:spLocks noGrp="1"/>
          </p:cNvSpPr>
          <p:nvPr>
            <p:ph type="title"/>
          </p:nvPr>
        </p:nvSpPr>
        <p:spPr>
          <a:xfrm>
            <a:off x="381000" y="139021"/>
            <a:ext cx="11557000" cy="868362"/>
          </a:xfrm>
        </p:spPr>
        <p:txBody>
          <a:bodyPr>
            <a:noAutofit/>
          </a:bodyPr>
          <a:lstStyle/>
          <a:p>
            <a:pPr algn="l"/>
            <a:r>
              <a:rPr lang="en-US" sz="3000" b="1">
                <a:solidFill>
                  <a:srgbClr val="00008B"/>
                </a:solidFill>
                <a:latin typeface="+mj-lt"/>
              </a:rPr>
              <a:t>Introduction to the Problem</a:t>
            </a:r>
          </a:p>
        </p:txBody>
      </p:sp>
      <p:sp>
        <p:nvSpPr>
          <p:cNvPr id="15" name="Rectangle: Single Corner Snipped 14">
            <a:extLst>
              <a:ext uri="{FF2B5EF4-FFF2-40B4-BE49-F238E27FC236}">
                <a16:creationId xmlns:a16="http://schemas.microsoft.com/office/drawing/2014/main" id="{4B5EE3A0-8078-AAAE-DB87-6F406ACF8503}"/>
              </a:ext>
            </a:extLst>
          </p:cNvPr>
          <p:cNvSpPr/>
          <p:nvPr/>
        </p:nvSpPr>
        <p:spPr>
          <a:xfrm>
            <a:off x="457200" y="898526"/>
            <a:ext cx="1219200" cy="76200"/>
          </a:xfrm>
          <a:prstGeom prst="snip1Rect">
            <a:avLst>
              <a:gd name="adj" fmla="val 50000"/>
            </a:avLst>
          </a:prstGeom>
          <a:solidFill>
            <a:srgbClr val="00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5588B97-DF09-69F7-E6A2-2C8BD717ED42}"/>
              </a:ext>
            </a:extLst>
          </p:cNvPr>
          <p:cNvSpPr txBox="1"/>
          <p:nvPr/>
        </p:nvSpPr>
        <p:spPr>
          <a:xfrm>
            <a:off x="381000" y="1600200"/>
            <a:ext cx="6096000" cy="369332"/>
          </a:xfrm>
          <a:prstGeom prst="rect">
            <a:avLst/>
          </a:prstGeom>
          <a:noFill/>
        </p:spPr>
        <p:txBody>
          <a:bodyPr wrap="square">
            <a:spAutoFit/>
          </a:bodyPr>
          <a:lstStyle/>
          <a:p>
            <a:pPr marL="285750" indent="-285750">
              <a:buFont typeface="Arial" panose="020B0604020202020204" pitchFamily="34" charset="0"/>
              <a:buChar char="•"/>
            </a:pPr>
            <a:r>
              <a:rPr lang="en-US" b="1">
                <a:solidFill>
                  <a:schemeClr val="tx1">
                    <a:lumMod val="75000"/>
                    <a:lumOff val="25000"/>
                  </a:schemeClr>
                </a:solidFill>
                <a:latin typeface="Roboto" panose="02000000000000000000" pitchFamily="2" charset="0"/>
                <a:ea typeface="Roboto" panose="02000000000000000000" pitchFamily="2" charset="0"/>
              </a:rPr>
              <a:t>Lack of Digital Attendance &amp; Visibility</a:t>
            </a:r>
          </a:p>
        </p:txBody>
      </p:sp>
      <p:sp>
        <p:nvSpPr>
          <p:cNvPr id="17" name="TextBox 16">
            <a:extLst>
              <a:ext uri="{FF2B5EF4-FFF2-40B4-BE49-F238E27FC236}">
                <a16:creationId xmlns:a16="http://schemas.microsoft.com/office/drawing/2014/main" id="{5917FF48-9F88-A0E0-17A8-C02EA084A048}"/>
              </a:ext>
            </a:extLst>
          </p:cNvPr>
          <p:cNvSpPr txBox="1"/>
          <p:nvPr/>
        </p:nvSpPr>
        <p:spPr>
          <a:xfrm>
            <a:off x="381000" y="2470074"/>
            <a:ext cx="6096000" cy="923330"/>
          </a:xfrm>
          <a:prstGeom prst="rect">
            <a:avLst/>
          </a:prstGeom>
          <a:noFill/>
        </p:spPr>
        <p:txBody>
          <a:bodyPr wrap="square">
            <a:spAutoFit/>
          </a:bodyPr>
          <a:lstStyle/>
          <a:p>
            <a:pPr marL="285750" indent="-285750">
              <a:buFont typeface="Arial" panose="020B0604020202020204" pitchFamily="34" charset="0"/>
              <a:buChar char="•"/>
            </a:pPr>
            <a:r>
              <a:rPr lang="en-US" b="1">
                <a:solidFill>
                  <a:schemeClr val="tx1">
                    <a:lumMod val="75000"/>
                    <a:lumOff val="25000"/>
                  </a:schemeClr>
                </a:solidFill>
                <a:latin typeface="Roboto" panose="02000000000000000000" pitchFamily="2" charset="0"/>
                <a:ea typeface="Roboto" panose="02000000000000000000" pitchFamily="2" charset="0"/>
              </a:rPr>
              <a:t>Dangerous behaviors such as students leaning out of windows and traveling on the footboard often go undetected due to the lack of continuous monitoring.</a:t>
            </a:r>
          </a:p>
        </p:txBody>
      </p:sp>
      <p:sp>
        <p:nvSpPr>
          <p:cNvPr id="19" name="TextBox 18">
            <a:extLst>
              <a:ext uri="{FF2B5EF4-FFF2-40B4-BE49-F238E27FC236}">
                <a16:creationId xmlns:a16="http://schemas.microsoft.com/office/drawing/2014/main" id="{B71B0209-14EA-4BEF-EB4E-47357457C953}"/>
              </a:ext>
            </a:extLst>
          </p:cNvPr>
          <p:cNvSpPr txBox="1"/>
          <p:nvPr/>
        </p:nvSpPr>
        <p:spPr>
          <a:xfrm>
            <a:off x="452120" y="3893946"/>
            <a:ext cx="6096000" cy="646331"/>
          </a:xfrm>
          <a:prstGeom prst="rect">
            <a:avLst/>
          </a:prstGeom>
          <a:noFill/>
        </p:spPr>
        <p:txBody>
          <a:bodyPr wrap="square">
            <a:spAutoFit/>
          </a:bodyPr>
          <a:lstStyle/>
          <a:p>
            <a:pPr marL="285750" indent="-285750">
              <a:buFont typeface="Arial" panose="020B0604020202020204" pitchFamily="34" charset="0"/>
              <a:buChar char="•"/>
            </a:pPr>
            <a:r>
              <a:rPr lang="en-US" b="1">
                <a:solidFill>
                  <a:schemeClr val="tx1">
                    <a:lumMod val="75000"/>
                    <a:lumOff val="25000"/>
                  </a:schemeClr>
                </a:solidFill>
                <a:latin typeface="Roboto" panose="02000000000000000000" pitchFamily="2" charset="0"/>
                <a:ea typeface="Roboto" panose="02000000000000000000" pitchFamily="2" charset="0"/>
              </a:rPr>
              <a:t>Drivers utilize static routing systems that fail to adapt to daily changes.</a:t>
            </a:r>
          </a:p>
        </p:txBody>
      </p:sp>
      <p:sp>
        <p:nvSpPr>
          <p:cNvPr id="21" name="TextBox 20">
            <a:extLst>
              <a:ext uri="{FF2B5EF4-FFF2-40B4-BE49-F238E27FC236}">
                <a16:creationId xmlns:a16="http://schemas.microsoft.com/office/drawing/2014/main" id="{F770AC93-B352-574B-D17C-7A71B4F1BC21}"/>
              </a:ext>
            </a:extLst>
          </p:cNvPr>
          <p:cNvSpPr txBox="1"/>
          <p:nvPr/>
        </p:nvSpPr>
        <p:spPr>
          <a:xfrm>
            <a:off x="452120" y="5040819"/>
            <a:ext cx="6096000" cy="646331"/>
          </a:xfrm>
          <a:prstGeom prst="rect">
            <a:avLst/>
          </a:prstGeom>
          <a:noFill/>
        </p:spPr>
        <p:txBody>
          <a:bodyPr wrap="square">
            <a:spAutoFit/>
          </a:bodyPr>
          <a:lstStyle/>
          <a:p>
            <a:pPr marL="285750" indent="-285750">
              <a:buFont typeface="Arial" panose="020B0604020202020204" pitchFamily="34" charset="0"/>
              <a:buChar char="•"/>
            </a:pPr>
            <a:r>
              <a:rPr lang="en-US" b="1">
                <a:solidFill>
                  <a:schemeClr val="tx1">
                    <a:lumMod val="75000"/>
                    <a:lumOff val="25000"/>
                  </a:schemeClr>
                </a:solidFill>
                <a:latin typeface="Roboto" panose="02000000000000000000" pitchFamily="2" charset="0"/>
                <a:ea typeface="Roboto" panose="02000000000000000000" pitchFamily="2" charset="0"/>
              </a:rPr>
              <a:t>There is no unified mechanism for handling emergency situations</a:t>
            </a:r>
          </a:p>
        </p:txBody>
      </p:sp>
      <p:pic>
        <p:nvPicPr>
          <p:cNvPr id="24" name="Picture 23">
            <a:extLst>
              <a:ext uri="{FF2B5EF4-FFF2-40B4-BE49-F238E27FC236}">
                <a16:creationId xmlns:a16="http://schemas.microsoft.com/office/drawing/2014/main" id="{ED4EBD00-7CAB-F279-B903-373F319D96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36124" y="760415"/>
            <a:ext cx="1446717" cy="1446717"/>
          </a:xfrm>
          <a:prstGeom prst="rect">
            <a:avLst/>
          </a:prstGeom>
        </p:spPr>
      </p:pic>
      <p:sp>
        <p:nvSpPr>
          <p:cNvPr id="25" name="TextBox 24">
            <a:extLst>
              <a:ext uri="{FF2B5EF4-FFF2-40B4-BE49-F238E27FC236}">
                <a16:creationId xmlns:a16="http://schemas.microsoft.com/office/drawing/2014/main" id="{A9EA8605-D8C3-D2C4-E0CF-AC2664EEDE4E}"/>
              </a:ext>
            </a:extLst>
          </p:cNvPr>
          <p:cNvSpPr txBox="1"/>
          <p:nvPr/>
        </p:nvSpPr>
        <p:spPr>
          <a:xfrm>
            <a:off x="9296400" y="1092526"/>
            <a:ext cx="4578979" cy="707886"/>
          </a:xfrm>
          <a:prstGeom prst="rect">
            <a:avLst/>
          </a:prstGeom>
          <a:noFill/>
        </p:spPr>
        <p:txBody>
          <a:bodyPr wrap="square">
            <a:spAutoFit/>
          </a:bodyPr>
          <a:lstStyle/>
          <a:p>
            <a:pPr marL="0" marR="0">
              <a:lnSpc>
                <a:spcPct val="150000"/>
              </a:lnSpc>
              <a:spcAft>
                <a:spcPts val="800"/>
              </a:spcAft>
              <a:buNone/>
            </a:pPr>
            <a:r>
              <a:rPr lang="en-US" sz="3000" b="1">
                <a:ln>
                  <a:solidFill>
                    <a:srgbClr val="00008B"/>
                  </a:solidFill>
                </a:ln>
                <a:solidFill>
                  <a:srgbClr val="00008B"/>
                </a:solidFill>
                <a:latin typeface="Roboto" panose="02000000000000000000" pitchFamily="2" charset="0"/>
                <a:ea typeface="Roboto" panose="02000000000000000000" pitchFamily="2" charset="0"/>
              </a:rPr>
              <a:t>SISURAKSHA</a:t>
            </a:r>
          </a:p>
        </p:txBody>
      </p:sp>
    </p:spTree>
    <p:extLst>
      <p:ext uri="{BB962C8B-B14F-4D97-AF65-F5344CB8AC3E}">
        <p14:creationId xmlns:p14="http://schemas.microsoft.com/office/powerpoint/2010/main" val="212184775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B3B29-E764-3235-2E2D-3F35BF53509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0D49E5A-270C-8396-F51D-E2F725A51EB1}"/>
              </a:ext>
            </a:extLst>
          </p:cNvPr>
          <p:cNvPicPr>
            <a:picLocks noChangeAspect="1"/>
          </p:cNvPicPr>
          <p:nvPr/>
        </p:nvPicPr>
        <p:blipFill>
          <a:blip r:embed="rId2">
            <a:alphaModFix amt="8000"/>
            <a:extLst>
              <a:ext uri="{28A0092B-C50C-407E-A947-70E740481C1C}">
                <a14:useLocalDpi xmlns:a14="http://schemas.microsoft.com/office/drawing/2010/main" val="0"/>
              </a:ext>
            </a:extLst>
          </a:blip>
          <a:srcRect t="2811" b="12888"/>
          <a:stretch>
            <a:fillRect/>
          </a:stretch>
        </p:blipFill>
        <p:spPr>
          <a:xfrm>
            <a:off x="-10667" y="1"/>
            <a:ext cx="12202667" cy="6858000"/>
          </a:xfrm>
          <a:prstGeom prst="rect">
            <a:avLst/>
          </a:prstGeom>
        </p:spPr>
      </p:pic>
      <p:sp>
        <p:nvSpPr>
          <p:cNvPr id="2" name="Title 4">
            <a:extLst>
              <a:ext uri="{FF2B5EF4-FFF2-40B4-BE49-F238E27FC236}">
                <a16:creationId xmlns:a16="http://schemas.microsoft.com/office/drawing/2014/main" id="{F0BB6E8E-ED06-4717-A52D-BA49643CB4BB}"/>
              </a:ext>
            </a:extLst>
          </p:cNvPr>
          <p:cNvSpPr>
            <a:spLocks noGrp="1"/>
          </p:cNvSpPr>
          <p:nvPr>
            <p:ph type="title"/>
          </p:nvPr>
        </p:nvSpPr>
        <p:spPr>
          <a:xfrm>
            <a:off x="381000" y="139021"/>
            <a:ext cx="11557000" cy="868362"/>
          </a:xfrm>
        </p:spPr>
        <p:txBody>
          <a:bodyPr>
            <a:noAutofit/>
          </a:bodyPr>
          <a:lstStyle/>
          <a:p>
            <a:pPr algn="l"/>
            <a:r>
              <a:rPr lang="en-US" sz="3000" b="1">
                <a:solidFill>
                  <a:srgbClr val="00008B"/>
                </a:solidFill>
                <a:latin typeface="+mj-lt"/>
              </a:rPr>
              <a:t>Research Gap</a:t>
            </a:r>
          </a:p>
        </p:txBody>
      </p:sp>
      <p:sp>
        <p:nvSpPr>
          <p:cNvPr id="3" name="Rectangle: Single Corner Snipped 2">
            <a:extLst>
              <a:ext uri="{FF2B5EF4-FFF2-40B4-BE49-F238E27FC236}">
                <a16:creationId xmlns:a16="http://schemas.microsoft.com/office/drawing/2014/main" id="{F239A7DB-2AFE-3F93-87A9-8C6EC5A49043}"/>
              </a:ext>
            </a:extLst>
          </p:cNvPr>
          <p:cNvSpPr/>
          <p:nvPr/>
        </p:nvSpPr>
        <p:spPr>
          <a:xfrm>
            <a:off x="457200" y="898526"/>
            <a:ext cx="1219200" cy="76200"/>
          </a:xfrm>
          <a:prstGeom prst="snip1Rect">
            <a:avLst>
              <a:gd name="adj" fmla="val 50000"/>
            </a:avLst>
          </a:prstGeom>
          <a:solidFill>
            <a:srgbClr val="00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57BFFF9-E36A-C2BB-2B32-8C815EA3724F}"/>
              </a:ext>
            </a:extLst>
          </p:cNvPr>
          <p:cNvSpPr txBox="1"/>
          <p:nvPr/>
        </p:nvSpPr>
        <p:spPr>
          <a:xfrm>
            <a:off x="381000" y="1543276"/>
            <a:ext cx="5867400" cy="142603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b="1">
                <a:solidFill>
                  <a:schemeClr val="tx1">
                    <a:lumMod val="75000"/>
                    <a:lumOff val="25000"/>
                  </a:schemeClr>
                </a:solidFill>
                <a:latin typeface="Roboto" panose="02000000000000000000" pitchFamily="2" charset="0"/>
                <a:ea typeface="Roboto" panose="02000000000000000000" pitchFamily="2" charset="0"/>
              </a:rPr>
              <a:t>Current market solutions are isolated; they might offer GPS </a:t>
            </a:r>
            <a:r>
              <a:rPr lang="en-US" sz="2000" b="1" i="1">
                <a:solidFill>
                  <a:schemeClr val="tx1">
                    <a:lumMod val="75000"/>
                    <a:lumOff val="25000"/>
                  </a:schemeClr>
                </a:solidFill>
                <a:latin typeface="Roboto" panose="02000000000000000000" pitchFamily="2" charset="0"/>
                <a:ea typeface="Roboto" panose="02000000000000000000" pitchFamily="2" charset="0"/>
              </a:rPr>
              <a:t>or</a:t>
            </a:r>
            <a:r>
              <a:rPr lang="en-US" sz="2000" b="1">
                <a:solidFill>
                  <a:schemeClr val="tx1">
                    <a:lumMod val="75000"/>
                    <a:lumOff val="25000"/>
                  </a:schemeClr>
                </a:solidFill>
                <a:latin typeface="Roboto" panose="02000000000000000000" pitchFamily="2" charset="0"/>
                <a:ea typeface="Roboto" panose="02000000000000000000" pitchFamily="2" charset="0"/>
              </a:rPr>
              <a:t> CCTV, but they do not integrate them.</a:t>
            </a:r>
          </a:p>
        </p:txBody>
      </p:sp>
      <p:sp>
        <p:nvSpPr>
          <p:cNvPr id="9" name="TextBox 8">
            <a:extLst>
              <a:ext uri="{FF2B5EF4-FFF2-40B4-BE49-F238E27FC236}">
                <a16:creationId xmlns:a16="http://schemas.microsoft.com/office/drawing/2014/main" id="{A6C7E9A7-1D14-E633-A80A-FF2351B25921}"/>
              </a:ext>
            </a:extLst>
          </p:cNvPr>
          <p:cNvSpPr txBox="1"/>
          <p:nvPr/>
        </p:nvSpPr>
        <p:spPr>
          <a:xfrm>
            <a:off x="381000" y="3429000"/>
            <a:ext cx="6324600" cy="188769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b="1">
                <a:solidFill>
                  <a:schemeClr val="tx1">
                    <a:lumMod val="75000"/>
                    <a:lumOff val="25000"/>
                  </a:schemeClr>
                </a:solidFill>
                <a:latin typeface="Roboto" panose="02000000000000000000" pitchFamily="2" charset="0"/>
                <a:ea typeface="Roboto" panose="02000000000000000000" pitchFamily="2" charset="0"/>
              </a:rPr>
              <a:t>There is no existing  end-to-end trust driven platform  that combines attendance verification, safety monitoring, and emergency response in one system.</a:t>
            </a:r>
          </a:p>
        </p:txBody>
      </p:sp>
      <p:sp>
        <p:nvSpPr>
          <p:cNvPr id="11" name="Rectangle 10">
            <a:extLst>
              <a:ext uri="{FF2B5EF4-FFF2-40B4-BE49-F238E27FC236}">
                <a16:creationId xmlns:a16="http://schemas.microsoft.com/office/drawing/2014/main" id="{5037A638-0A89-25C9-B8BE-7D9844907BE3}"/>
              </a:ext>
            </a:extLst>
          </p:cNvPr>
          <p:cNvSpPr/>
          <p:nvPr/>
        </p:nvSpPr>
        <p:spPr>
          <a:xfrm>
            <a:off x="7391400" y="838200"/>
            <a:ext cx="4419600" cy="5181600"/>
          </a:xfrm>
          <a:prstGeom prst="rect">
            <a:avLst/>
          </a:prstGeom>
          <a:solidFill>
            <a:srgbClr val="0000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
            <a:extLst>
              <a:ext uri="{FF2B5EF4-FFF2-40B4-BE49-F238E27FC236}">
                <a16:creationId xmlns:a16="http://schemas.microsoft.com/office/drawing/2014/main" id="{35750497-23E1-7FDD-D955-2BE9D0E7155C}"/>
              </a:ext>
            </a:extLst>
          </p:cNvPr>
          <p:cNvSpPr txBox="1">
            <a:spLocks/>
          </p:cNvSpPr>
          <p:nvPr/>
        </p:nvSpPr>
        <p:spPr>
          <a:xfrm>
            <a:off x="7391400" y="1672183"/>
            <a:ext cx="3307080"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r>
              <a:rPr lang="en-US" sz="3200" b="1">
                <a:solidFill>
                  <a:srgbClr val="FFC000"/>
                </a:solidFill>
                <a:latin typeface="+mj-lt"/>
              </a:rPr>
              <a:t>Main Objective</a:t>
            </a:r>
          </a:p>
        </p:txBody>
      </p:sp>
      <p:sp>
        <p:nvSpPr>
          <p:cNvPr id="17" name="TextBox 16">
            <a:extLst>
              <a:ext uri="{FF2B5EF4-FFF2-40B4-BE49-F238E27FC236}">
                <a16:creationId xmlns:a16="http://schemas.microsoft.com/office/drawing/2014/main" id="{DC719CD8-9ED6-DFB8-13E3-1B3AF50FDAB2}"/>
              </a:ext>
            </a:extLst>
          </p:cNvPr>
          <p:cNvSpPr txBox="1"/>
          <p:nvPr/>
        </p:nvSpPr>
        <p:spPr>
          <a:xfrm>
            <a:off x="7715250" y="2660718"/>
            <a:ext cx="3638550" cy="2811026"/>
          </a:xfrm>
          <a:prstGeom prst="rect">
            <a:avLst/>
          </a:prstGeom>
          <a:noFill/>
        </p:spPr>
        <p:txBody>
          <a:bodyPr wrap="square">
            <a:spAutoFit/>
          </a:bodyPr>
          <a:lstStyle/>
          <a:p>
            <a:pPr>
              <a:lnSpc>
                <a:spcPct val="150000"/>
              </a:lnSpc>
            </a:pPr>
            <a:r>
              <a:rPr lang="en-US" sz="2000">
                <a:solidFill>
                  <a:schemeClr val="bg1"/>
                </a:solidFill>
                <a:latin typeface="Roboto" panose="02000000000000000000" pitchFamily="2" charset="0"/>
                <a:ea typeface="Roboto" panose="02000000000000000000" pitchFamily="2" charset="0"/>
              </a:rPr>
              <a:t>To develop a unified IoT and AI ecosystem that ensures student safety through real time monitoring and 100% data integrity using Blockchain.</a:t>
            </a:r>
          </a:p>
        </p:txBody>
      </p:sp>
      <p:pic>
        <p:nvPicPr>
          <p:cNvPr id="18" name="Picture 17">
            <a:extLst>
              <a:ext uri="{FF2B5EF4-FFF2-40B4-BE49-F238E27FC236}">
                <a16:creationId xmlns:a16="http://schemas.microsoft.com/office/drawing/2014/main" id="{ACCBB176-C2D5-A37A-4A34-D294EA56E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0286" y="809574"/>
            <a:ext cx="2654274" cy="1446717"/>
          </a:xfrm>
          <a:prstGeom prst="rect">
            <a:avLst/>
          </a:prstGeom>
        </p:spPr>
      </p:pic>
    </p:spTree>
    <p:extLst>
      <p:ext uri="{BB962C8B-B14F-4D97-AF65-F5344CB8AC3E}">
        <p14:creationId xmlns:p14="http://schemas.microsoft.com/office/powerpoint/2010/main" val="1077544267"/>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A08A414-DB42-BFEE-B0B4-A9DC195F2E59}"/>
              </a:ext>
            </a:extLst>
          </p:cNvPr>
          <p:cNvPicPr>
            <a:picLocks noChangeAspect="1"/>
          </p:cNvPicPr>
          <p:nvPr/>
        </p:nvPicPr>
        <p:blipFill>
          <a:blip r:embed="rId2">
            <a:alphaModFix amt="8000"/>
            <a:extLst>
              <a:ext uri="{28A0092B-C50C-407E-A947-70E740481C1C}">
                <a14:useLocalDpi xmlns:a14="http://schemas.microsoft.com/office/drawing/2010/main" val="0"/>
              </a:ext>
            </a:extLst>
          </a:blip>
          <a:srcRect t="2811" b="12888"/>
          <a:stretch>
            <a:fillRect/>
          </a:stretch>
        </p:blipFill>
        <p:spPr>
          <a:xfrm>
            <a:off x="-10667" y="1"/>
            <a:ext cx="12202667" cy="6858000"/>
          </a:xfrm>
          <a:prstGeom prst="rect">
            <a:avLst/>
          </a:prstGeom>
        </p:spPr>
      </p:pic>
      <p:sp>
        <p:nvSpPr>
          <p:cNvPr id="2" name="Title 4">
            <a:extLst>
              <a:ext uri="{FF2B5EF4-FFF2-40B4-BE49-F238E27FC236}">
                <a16:creationId xmlns:a16="http://schemas.microsoft.com/office/drawing/2014/main" id="{A3B1052A-C33E-A88F-031C-066DAAEB3C68}"/>
              </a:ext>
            </a:extLst>
          </p:cNvPr>
          <p:cNvSpPr>
            <a:spLocks noGrp="1"/>
          </p:cNvSpPr>
          <p:nvPr>
            <p:ph type="title"/>
          </p:nvPr>
        </p:nvSpPr>
        <p:spPr>
          <a:xfrm>
            <a:off x="381000" y="139021"/>
            <a:ext cx="11557000" cy="868362"/>
          </a:xfrm>
        </p:spPr>
        <p:txBody>
          <a:bodyPr>
            <a:noAutofit/>
          </a:bodyPr>
          <a:lstStyle/>
          <a:p>
            <a:pPr algn="l"/>
            <a:r>
              <a:rPr lang="en-US" sz="3000" b="1">
                <a:solidFill>
                  <a:srgbClr val="00008B"/>
                </a:solidFill>
                <a:latin typeface="+mj-lt"/>
              </a:rPr>
              <a:t>Solution Overview</a:t>
            </a:r>
          </a:p>
        </p:txBody>
      </p:sp>
      <p:sp>
        <p:nvSpPr>
          <p:cNvPr id="3" name="Rectangle: Single Corner Snipped 2">
            <a:extLst>
              <a:ext uri="{FF2B5EF4-FFF2-40B4-BE49-F238E27FC236}">
                <a16:creationId xmlns:a16="http://schemas.microsoft.com/office/drawing/2014/main" id="{565C226B-AD50-0658-551C-31B20B813D0B}"/>
              </a:ext>
            </a:extLst>
          </p:cNvPr>
          <p:cNvSpPr/>
          <p:nvPr/>
        </p:nvSpPr>
        <p:spPr>
          <a:xfrm>
            <a:off x="457200" y="898526"/>
            <a:ext cx="1219200" cy="76200"/>
          </a:xfrm>
          <a:prstGeom prst="snip1Rect">
            <a:avLst>
              <a:gd name="adj" fmla="val 50000"/>
            </a:avLst>
          </a:prstGeom>
          <a:solidFill>
            <a:srgbClr val="00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88A9A63F-E310-8891-FEC1-A1621690EDB3}"/>
              </a:ext>
            </a:extLst>
          </p:cNvPr>
          <p:cNvSpPr/>
          <p:nvPr/>
        </p:nvSpPr>
        <p:spPr>
          <a:xfrm>
            <a:off x="533400" y="1295400"/>
            <a:ext cx="11049000" cy="1302643"/>
          </a:xfrm>
          <a:prstGeom prst="roundRect">
            <a:avLst>
              <a:gd name="adj" fmla="val 6799"/>
            </a:avLst>
          </a:prstGeom>
          <a:solidFill>
            <a:srgbClr val="FFC000">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9DD32D-5601-36BD-24C4-F0857226B7DF}"/>
              </a:ext>
            </a:extLst>
          </p:cNvPr>
          <p:cNvSpPr txBox="1"/>
          <p:nvPr/>
        </p:nvSpPr>
        <p:spPr>
          <a:xfrm>
            <a:off x="685800" y="1464537"/>
            <a:ext cx="10668000" cy="964367"/>
          </a:xfrm>
          <a:prstGeom prst="rect">
            <a:avLst/>
          </a:prstGeom>
          <a:noFill/>
        </p:spPr>
        <p:txBody>
          <a:bodyPr wrap="square">
            <a:spAutoFit/>
          </a:bodyPr>
          <a:lstStyle/>
          <a:p>
            <a:pPr>
              <a:lnSpc>
                <a:spcPct val="150000"/>
              </a:lnSpc>
            </a:pPr>
            <a:r>
              <a:rPr lang="en-US" sz="2000" b="1">
                <a:solidFill>
                  <a:schemeClr val="tx1">
                    <a:lumMod val="75000"/>
                    <a:lumOff val="25000"/>
                  </a:schemeClr>
                </a:solidFill>
                <a:latin typeface="Roboto" panose="02000000000000000000" pitchFamily="2" charset="0"/>
                <a:ea typeface="Roboto" panose="02000000000000000000" pitchFamily="2" charset="0"/>
              </a:rPr>
              <a:t>A unified ecosystem integrating NFC / Face ID validation, behavioral recognition, and Blockchain-backed auditing for total transparency.</a:t>
            </a:r>
          </a:p>
        </p:txBody>
      </p:sp>
      <p:sp>
        <p:nvSpPr>
          <p:cNvPr id="7" name="TextBox 6">
            <a:extLst>
              <a:ext uri="{FF2B5EF4-FFF2-40B4-BE49-F238E27FC236}">
                <a16:creationId xmlns:a16="http://schemas.microsoft.com/office/drawing/2014/main" id="{59A75911-B0DB-407F-13DB-70378283F107}"/>
              </a:ext>
            </a:extLst>
          </p:cNvPr>
          <p:cNvSpPr txBox="1"/>
          <p:nvPr/>
        </p:nvSpPr>
        <p:spPr>
          <a:xfrm>
            <a:off x="381000" y="2887735"/>
            <a:ext cx="6099348" cy="553998"/>
          </a:xfrm>
          <a:prstGeom prst="rect">
            <a:avLst/>
          </a:prstGeom>
          <a:noFill/>
        </p:spPr>
        <p:txBody>
          <a:bodyPr wrap="square">
            <a:spAutoFit/>
          </a:bodyPr>
          <a:lstStyle/>
          <a:p>
            <a:r>
              <a:rPr lang="en-US" sz="3000" b="1">
                <a:solidFill>
                  <a:srgbClr val="00008B"/>
                </a:solidFill>
                <a:latin typeface="+mj-lt"/>
                <a:ea typeface="+mj-ea"/>
              </a:rPr>
              <a:t>Key features delivered</a:t>
            </a:r>
          </a:p>
        </p:txBody>
      </p:sp>
      <p:sp>
        <p:nvSpPr>
          <p:cNvPr id="8" name="Rectangle 1">
            <a:extLst>
              <a:ext uri="{FF2B5EF4-FFF2-40B4-BE49-F238E27FC236}">
                <a16:creationId xmlns:a16="http://schemas.microsoft.com/office/drawing/2014/main" id="{5A6C16AF-E393-6BAD-9EEC-5D9E6648A175}"/>
              </a:ext>
            </a:extLst>
          </p:cNvPr>
          <p:cNvSpPr>
            <a:spLocks noChangeArrowheads="1"/>
          </p:cNvSpPr>
          <p:nvPr/>
        </p:nvSpPr>
        <p:spPr bwMode="auto">
          <a:xfrm>
            <a:off x="381000" y="3561538"/>
            <a:ext cx="11734800" cy="185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altLang="en-US" sz="1600" b="1">
                <a:solidFill>
                  <a:schemeClr val="tx1">
                    <a:lumMod val="75000"/>
                    <a:lumOff val="25000"/>
                  </a:schemeClr>
                </a:solidFill>
                <a:latin typeface="Roboto" panose="02000000000000000000" pitchFamily="2" charset="0"/>
                <a:ea typeface="Roboto" panose="02000000000000000000" pitchFamily="2" charset="0"/>
              </a:rPr>
              <a:t>Automated Attendance: </a:t>
            </a:r>
            <a:r>
              <a:rPr lang="en-US" altLang="en-US" sz="1600">
                <a:solidFill>
                  <a:schemeClr val="tx1">
                    <a:lumMod val="75000"/>
                    <a:lumOff val="25000"/>
                  </a:schemeClr>
                </a:solidFill>
                <a:latin typeface="Roboto" panose="02000000000000000000" pitchFamily="2" charset="0"/>
                <a:ea typeface="Roboto" panose="02000000000000000000" pitchFamily="2" charset="0"/>
              </a:rPr>
              <a:t>Dual layered verification using RFID and Fail-safe Facial Recognition.</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altLang="en-US" sz="1600" b="1">
                <a:solidFill>
                  <a:schemeClr val="tx1">
                    <a:lumMod val="75000"/>
                    <a:lumOff val="25000"/>
                  </a:schemeClr>
                </a:solidFill>
                <a:latin typeface="Roboto" panose="02000000000000000000" pitchFamily="2" charset="0"/>
                <a:ea typeface="Roboto" panose="02000000000000000000" pitchFamily="2" charset="0"/>
              </a:rPr>
              <a:t>Proactive Safety: </a:t>
            </a:r>
            <a:r>
              <a:rPr lang="en-US" altLang="en-US" sz="1600">
                <a:solidFill>
                  <a:schemeClr val="tx1">
                    <a:lumMod val="75000"/>
                    <a:lumOff val="25000"/>
                  </a:schemeClr>
                </a:solidFill>
                <a:latin typeface="Roboto" panose="02000000000000000000" pitchFamily="2" charset="0"/>
                <a:ea typeface="Roboto" panose="02000000000000000000" pitchFamily="2" charset="0"/>
              </a:rPr>
              <a:t>ML-based detection for footboard travel, window safety, and driver fatigue.</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altLang="en-US" sz="1600" b="1">
                <a:solidFill>
                  <a:schemeClr val="tx1">
                    <a:lumMod val="75000"/>
                    <a:lumOff val="25000"/>
                  </a:schemeClr>
                </a:solidFill>
                <a:latin typeface="Roboto" panose="02000000000000000000" pitchFamily="2" charset="0"/>
                <a:ea typeface="Roboto" panose="02000000000000000000" pitchFamily="2" charset="0"/>
              </a:rPr>
              <a:t>Intelligent Routing: </a:t>
            </a:r>
            <a:r>
              <a:rPr lang="en-US" altLang="en-US" sz="1600">
                <a:solidFill>
                  <a:schemeClr val="tx1">
                    <a:lumMod val="75000"/>
                    <a:lumOff val="25000"/>
                  </a:schemeClr>
                </a:solidFill>
                <a:latin typeface="Roboto" panose="02000000000000000000" pitchFamily="2" charset="0"/>
                <a:ea typeface="Roboto" panose="02000000000000000000" pitchFamily="2" charset="0"/>
              </a:rPr>
              <a:t>Segmented Polyline Analysis for driver student matchmaking and dynamic route optimization.</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altLang="en-US" sz="1600" b="1">
                <a:solidFill>
                  <a:schemeClr val="tx1">
                    <a:lumMod val="75000"/>
                    <a:lumOff val="25000"/>
                  </a:schemeClr>
                </a:solidFill>
                <a:latin typeface="Roboto" panose="02000000000000000000" pitchFamily="2" charset="0"/>
                <a:ea typeface="Roboto" panose="02000000000000000000" pitchFamily="2" charset="0"/>
              </a:rPr>
              <a:t>Blockchain Audit: </a:t>
            </a:r>
            <a:r>
              <a:rPr lang="en-US" altLang="en-US" sz="1600">
                <a:solidFill>
                  <a:schemeClr val="tx1">
                    <a:lumMod val="75000"/>
                    <a:lumOff val="25000"/>
                  </a:schemeClr>
                </a:solidFill>
                <a:latin typeface="Roboto" panose="02000000000000000000" pitchFamily="2" charset="0"/>
                <a:ea typeface="Roboto" panose="02000000000000000000" pitchFamily="2" charset="0"/>
              </a:rPr>
              <a:t>Tamper-proof storage for all student attendance logs using ETHERIUM .</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1516313"/>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398A7-4288-A214-88F3-E37D26B7D871}"/>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F8289F4-6A46-713E-724F-319FA3F00F60}"/>
              </a:ext>
            </a:extLst>
          </p:cNvPr>
          <p:cNvPicPr>
            <a:picLocks noChangeAspect="1"/>
          </p:cNvPicPr>
          <p:nvPr/>
        </p:nvPicPr>
        <p:blipFill>
          <a:blip r:embed="rId2">
            <a:alphaModFix amt="8000"/>
            <a:extLst>
              <a:ext uri="{28A0092B-C50C-407E-A947-70E740481C1C}">
                <a14:useLocalDpi xmlns:a14="http://schemas.microsoft.com/office/drawing/2010/main" val="0"/>
              </a:ext>
            </a:extLst>
          </a:blip>
          <a:srcRect t="2811" b="12888"/>
          <a:stretch>
            <a:fillRect/>
          </a:stretch>
        </p:blipFill>
        <p:spPr>
          <a:xfrm>
            <a:off x="-10667" y="1"/>
            <a:ext cx="12202667" cy="6858000"/>
          </a:xfrm>
          <a:prstGeom prst="rect">
            <a:avLst/>
          </a:prstGeom>
        </p:spPr>
      </p:pic>
      <p:sp>
        <p:nvSpPr>
          <p:cNvPr id="2" name="Title 4">
            <a:extLst>
              <a:ext uri="{FF2B5EF4-FFF2-40B4-BE49-F238E27FC236}">
                <a16:creationId xmlns:a16="http://schemas.microsoft.com/office/drawing/2014/main" id="{0F66D9D7-5AAA-61B6-13B9-5A69A7AA64F9}"/>
              </a:ext>
            </a:extLst>
          </p:cNvPr>
          <p:cNvSpPr>
            <a:spLocks noGrp="1"/>
          </p:cNvSpPr>
          <p:nvPr>
            <p:ph type="title"/>
          </p:nvPr>
        </p:nvSpPr>
        <p:spPr>
          <a:xfrm>
            <a:off x="381000" y="139021"/>
            <a:ext cx="11557000" cy="868362"/>
          </a:xfrm>
        </p:spPr>
        <p:txBody>
          <a:bodyPr>
            <a:noAutofit/>
          </a:bodyPr>
          <a:lstStyle/>
          <a:p>
            <a:pPr algn="l"/>
            <a:r>
              <a:rPr lang="en-US" sz="3000" b="1">
                <a:solidFill>
                  <a:srgbClr val="00008B"/>
                </a:solidFill>
                <a:latin typeface="+mj-lt"/>
              </a:rPr>
              <a:t>System Integrity &amp; Performance</a:t>
            </a:r>
          </a:p>
        </p:txBody>
      </p:sp>
      <p:sp>
        <p:nvSpPr>
          <p:cNvPr id="3" name="Rectangle: Single Corner Snipped 2">
            <a:extLst>
              <a:ext uri="{FF2B5EF4-FFF2-40B4-BE49-F238E27FC236}">
                <a16:creationId xmlns:a16="http://schemas.microsoft.com/office/drawing/2014/main" id="{6C256C03-D5CB-C57F-66AD-71A93B237053}"/>
              </a:ext>
            </a:extLst>
          </p:cNvPr>
          <p:cNvSpPr/>
          <p:nvPr/>
        </p:nvSpPr>
        <p:spPr>
          <a:xfrm>
            <a:off x="457200" y="898526"/>
            <a:ext cx="1219200" cy="76200"/>
          </a:xfrm>
          <a:prstGeom prst="snip1Rect">
            <a:avLst>
              <a:gd name="adj" fmla="val 50000"/>
            </a:avLst>
          </a:prstGeom>
          <a:solidFill>
            <a:srgbClr val="00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5CE7BC6-D332-76C1-7BEC-7702234E24EA}"/>
              </a:ext>
            </a:extLst>
          </p:cNvPr>
          <p:cNvSpPr/>
          <p:nvPr/>
        </p:nvSpPr>
        <p:spPr>
          <a:xfrm>
            <a:off x="457200" y="1295400"/>
            <a:ext cx="11049000" cy="4953000"/>
          </a:xfrm>
          <a:prstGeom prst="roundRect">
            <a:avLst>
              <a:gd name="adj" fmla="val 2742"/>
            </a:avLst>
          </a:prstGeom>
          <a:solidFill>
            <a:srgbClr val="002060">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BB5E5F-136B-BA10-DEC4-2E5C070BDF92}"/>
              </a:ext>
            </a:extLst>
          </p:cNvPr>
          <p:cNvSpPr txBox="1"/>
          <p:nvPr/>
        </p:nvSpPr>
        <p:spPr>
          <a:xfrm>
            <a:off x="685800" y="1804695"/>
            <a:ext cx="10668000" cy="3611245"/>
          </a:xfrm>
          <a:prstGeom prst="rect">
            <a:avLst/>
          </a:prstGeom>
          <a:noFill/>
        </p:spPr>
        <p:txBody>
          <a:bodyPr wrap="square">
            <a:spAutoFit/>
          </a:bodyPr>
          <a:lstStyle/>
          <a:p>
            <a:pPr marL="285750" lvl="0" indent="-285750" eaLnBrk="0" fontAlgn="base" hangingPunct="0">
              <a:lnSpc>
                <a:spcPct val="150000"/>
              </a:lnSpc>
              <a:spcBef>
                <a:spcPct val="0"/>
              </a:spcBef>
              <a:spcAft>
                <a:spcPct val="0"/>
              </a:spcAft>
              <a:buFont typeface="Arial" panose="020B0604020202020204" pitchFamily="34" charset="0"/>
              <a:buChar char="•"/>
            </a:pPr>
            <a:r>
              <a:rPr lang="en-US" altLang="en-US" sz="1400" b="1">
                <a:solidFill>
                  <a:schemeClr val="bg1"/>
                </a:solidFill>
                <a:latin typeface="Roboto" panose="02000000000000000000" pitchFamily="2" charset="0"/>
                <a:ea typeface="Roboto" panose="02000000000000000000" pitchFamily="2" charset="0"/>
              </a:rPr>
              <a:t>Data Immutability: </a:t>
            </a:r>
            <a:r>
              <a:rPr lang="en-US" altLang="en-US" sz="1400">
                <a:solidFill>
                  <a:schemeClr val="bg1"/>
                </a:solidFill>
                <a:latin typeface="Roboto" panose="02000000000000000000" pitchFamily="2" charset="0"/>
                <a:ea typeface="Roboto" panose="02000000000000000000" pitchFamily="2" charset="0"/>
              </a:rPr>
              <a:t>Ethereum-based hybrid architecture for tamper-proof attendance logs.</a:t>
            </a:r>
          </a:p>
          <a:p>
            <a:pPr marL="285750" lvl="0" indent="-285750" eaLnBrk="0" fontAlgn="base" hangingPunct="0">
              <a:lnSpc>
                <a:spcPct val="150000"/>
              </a:lnSpc>
              <a:spcBef>
                <a:spcPct val="0"/>
              </a:spcBef>
              <a:spcAft>
                <a:spcPct val="0"/>
              </a:spcAft>
              <a:buFont typeface="Arial" panose="020B0604020202020204" pitchFamily="34" charset="0"/>
              <a:buChar char="•"/>
            </a:pPr>
            <a:endParaRPr lang="en-US" altLang="en-US" sz="1400" b="1">
              <a:solidFill>
                <a:schemeClr val="bg1"/>
              </a:solidFill>
              <a:latin typeface="Roboto" panose="02000000000000000000" pitchFamily="2" charset="0"/>
              <a:ea typeface="Roboto" panose="02000000000000000000" pitchFamily="2" charset="0"/>
            </a:endParaRPr>
          </a:p>
          <a:p>
            <a:pPr marL="285750" lvl="0" indent="-285750" eaLnBrk="0" fontAlgn="base" hangingPunct="0">
              <a:lnSpc>
                <a:spcPct val="150000"/>
              </a:lnSpc>
              <a:spcBef>
                <a:spcPct val="0"/>
              </a:spcBef>
              <a:spcAft>
                <a:spcPct val="0"/>
              </a:spcAft>
              <a:buFont typeface="Arial" panose="020B0604020202020204" pitchFamily="34" charset="0"/>
              <a:buChar char="•"/>
            </a:pPr>
            <a:r>
              <a:rPr lang="en-US" altLang="en-US" sz="1400" b="1">
                <a:solidFill>
                  <a:schemeClr val="bg1"/>
                </a:solidFill>
                <a:latin typeface="Roboto" panose="02000000000000000000" pitchFamily="2" charset="0"/>
                <a:ea typeface="Roboto" panose="02000000000000000000" pitchFamily="2" charset="0"/>
              </a:rPr>
              <a:t>High Availability: </a:t>
            </a:r>
            <a:r>
              <a:rPr lang="en-US" altLang="en-US" sz="1400">
                <a:solidFill>
                  <a:schemeClr val="bg1"/>
                </a:solidFill>
                <a:latin typeface="Roboto" panose="02000000000000000000" pitchFamily="2" charset="0"/>
                <a:ea typeface="Roboto" panose="02000000000000000000" pitchFamily="2" charset="0"/>
              </a:rPr>
              <a:t>Face Recognition fail-safe to ensure 100% accuracy if RFID cards are missing.</a:t>
            </a:r>
          </a:p>
          <a:p>
            <a:pPr marL="285750" lvl="0" indent="-285750" eaLnBrk="0" fontAlgn="base" hangingPunct="0">
              <a:lnSpc>
                <a:spcPct val="150000"/>
              </a:lnSpc>
              <a:spcBef>
                <a:spcPct val="0"/>
              </a:spcBef>
              <a:spcAft>
                <a:spcPct val="0"/>
              </a:spcAft>
              <a:buFont typeface="Arial" panose="020B0604020202020204" pitchFamily="34" charset="0"/>
              <a:buChar char="•"/>
            </a:pPr>
            <a:endParaRPr lang="en-US" altLang="en-US" sz="1400" b="1">
              <a:solidFill>
                <a:schemeClr val="bg1"/>
              </a:solidFill>
              <a:latin typeface="Roboto" panose="02000000000000000000" pitchFamily="2" charset="0"/>
              <a:ea typeface="Roboto" panose="02000000000000000000" pitchFamily="2" charset="0"/>
            </a:endParaRPr>
          </a:p>
          <a:p>
            <a:pPr marL="285750" lvl="0" indent="-285750" eaLnBrk="0" fontAlgn="base" hangingPunct="0">
              <a:lnSpc>
                <a:spcPct val="150000"/>
              </a:lnSpc>
              <a:spcBef>
                <a:spcPct val="0"/>
              </a:spcBef>
              <a:spcAft>
                <a:spcPct val="0"/>
              </a:spcAft>
              <a:buFont typeface="Arial" panose="020B0604020202020204" pitchFamily="34" charset="0"/>
              <a:buChar char="•"/>
            </a:pPr>
            <a:r>
              <a:rPr lang="en-US" altLang="en-US" sz="1400" b="1">
                <a:solidFill>
                  <a:schemeClr val="bg1"/>
                </a:solidFill>
                <a:latin typeface="Roboto" panose="02000000000000000000" pitchFamily="2" charset="0"/>
                <a:ea typeface="Roboto" panose="02000000000000000000" pitchFamily="2" charset="0"/>
              </a:rPr>
              <a:t>Real-Time Alerts</a:t>
            </a:r>
            <a:r>
              <a:rPr lang="en-US" altLang="en-US" sz="1400">
                <a:solidFill>
                  <a:schemeClr val="bg1"/>
                </a:solidFill>
                <a:latin typeface="Roboto" panose="02000000000000000000" pitchFamily="2" charset="0"/>
                <a:ea typeface="Roboto" panose="02000000000000000000" pitchFamily="2" charset="0"/>
              </a:rPr>
              <a:t>: Immediate driver notification for dangerous behaviors (footboard/window safety).</a:t>
            </a:r>
          </a:p>
          <a:p>
            <a:pPr marL="285750" lvl="0" indent="-285750" eaLnBrk="0" fontAlgn="base" hangingPunct="0">
              <a:lnSpc>
                <a:spcPct val="150000"/>
              </a:lnSpc>
              <a:spcBef>
                <a:spcPct val="0"/>
              </a:spcBef>
              <a:spcAft>
                <a:spcPct val="0"/>
              </a:spcAft>
              <a:buFont typeface="Arial" panose="020B0604020202020204" pitchFamily="34" charset="0"/>
              <a:buChar char="•"/>
            </a:pPr>
            <a:endParaRPr lang="en-US" altLang="en-US" sz="1400" b="1">
              <a:solidFill>
                <a:schemeClr val="bg1"/>
              </a:solidFill>
              <a:latin typeface="Roboto" panose="02000000000000000000" pitchFamily="2" charset="0"/>
              <a:ea typeface="Roboto" panose="02000000000000000000" pitchFamily="2" charset="0"/>
            </a:endParaRPr>
          </a:p>
          <a:p>
            <a:pPr marL="285750" lvl="0" indent="-285750" eaLnBrk="0" fontAlgn="base" hangingPunct="0">
              <a:lnSpc>
                <a:spcPct val="150000"/>
              </a:lnSpc>
              <a:spcBef>
                <a:spcPct val="0"/>
              </a:spcBef>
              <a:spcAft>
                <a:spcPct val="0"/>
              </a:spcAft>
              <a:buFont typeface="Arial" panose="020B0604020202020204" pitchFamily="34" charset="0"/>
              <a:buChar char="•"/>
            </a:pPr>
            <a:r>
              <a:rPr lang="en-US" altLang="en-US" sz="1400" b="1">
                <a:solidFill>
                  <a:schemeClr val="bg1"/>
                </a:solidFill>
                <a:latin typeface="Roboto" panose="02000000000000000000" pitchFamily="2" charset="0"/>
                <a:ea typeface="Roboto" panose="02000000000000000000" pitchFamily="2" charset="0"/>
              </a:rPr>
              <a:t>Operational Precision: </a:t>
            </a:r>
            <a:r>
              <a:rPr lang="en-US" altLang="en-US" sz="1400">
                <a:solidFill>
                  <a:schemeClr val="bg1"/>
                </a:solidFill>
                <a:latin typeface="Roboto" panose="02000000000000000000" pitchFamily="2" charset="0"/>
                <a:ea typeface="Roboto" panose="02000000000000000000" pitchFamily="2" charset="0"/>
              </a:rPr>
              <a:t>Segmented Polyline Analysis for accurate, road-aware student-driver matchmaking.</a:t>
            </a:r>
          </a:p>
          <a:p>
            <a:pPr marL="285750" lvl="0" indent="-285750" eaLnBrk="0" fontAlgn="base" hangingPunct="0">
              <a:lnSpc>
                <a:spcPct val="150000"/>
              </a:lnSpc>
              <a:spcBef>
                <a:spcPct val="0"/>
              </a:spcBef>
              <a:spcAft>
                <a:spcPct val="0"/>
              </a:spcAft>
              <a:buFont typeface="Arial" panose="020B0604020202020204" pitchFamily="34" charset="0"/>
              <a:buChar char="•"/>
            </a:pPr>
            <a:endParaRPr lang="en-US" altLang="en-US" sz="1400">
              <a:solidFill>
                <a:schemeClr val="bg1"/>
              </a:solidFill>
              <a:latin typeface="Roboto" panose="02000000000000000000" pitchFamily="2" charset="0"/>
              <a:ea typeface="Roboto" panose="02000000000000000000" pitchFamily="2" charset="0"/>
            </a:endParaRPr>
          </a:p>
          <a:p>
            <a:pPr marL="285750" lvl="0" indent="-285750" eaLnBrk="0" fontAlgn="base" hangingPunct="0">
              <a:lnSpc>
                <a:spcPct val="150000"/>
              </a:lnSpc>
              <a:spcBef>
                <a:spcPct val="0"/>
              </a:spcBef>
              <a:spcAft>
                <a:spcPct val="0"/>
              </a:spcAft>
              <a:buFont typeface="Arial" panose="020B0604020202020204" pitchFamily="34" charset="0"/>
              <a:buChar char="•"/>
            </a:pPr>
            <a:r>
              <a:rPr lang="en-US" altLang="en-US" sz="1400" b="1">
                <a:solidFill>
                  <a:schemeClr val="bg1"/>
                </a:solidFill>
                <a:latin typeface="Roboto" panose="02000000000000000000" pitchFamily="2" charset="0"/>
                <a:ea typeface="Roboto" panose="02000000000000000000" pitchFamily="2" charset="0"/>
              </a:rPr>
              <a:t>Resource Efficiency</a:t>
            </a:r>
            <a:r>
              <a:rPr lang="en-US" altLang="en-US" sz="1400">
                <a:solidFill>
                  <a:schemeClr val="bg1"/>
                </a:solidFill>
                <a:latin typeface="Roboto" panose="02000000000000000000" pitchFamily="2" charset="0"/>
                <a:ea typeface="Roboto" panose="02000000000000000000" pitchFamily="2" charset="0"/>
              </a:rPr>
              <a:t>: Off-chain storage with on-chain anchoring to minimize blockchain gas costs.</a:t>
            </a:r>
          </a:p>
          <a:p>
            <a:pPr marL="285750" lvl="0" indent="-285750" eaLnBrk="0" fontAlgn="base" hangingPunct="0">
              <a:lnSpc>
                <a:spcPct val="150000"/>
              </a:lnSpc>
              <a:spcBef>
                <a:spcPct val="0"/>
              </a:spcBef>
              <a:spcAft>
                <a:spcPct val="0"/>
              </a:spcAft>
              <a:buFont typeface="Arial" panose="020B0604020202020204" pitchFamily="34" charset="0"/>
              <a:buChar char="•"/>
            </a:pPr>
            <a:endParaRPr lang="en-US" altLang="en-US" sz="1400" b="1">
              <a:solidFill>
                <a:schemeClr val="bg1"/>
              </a:solidFill>
              <a:latin typeface="Roboto" panose="02000000000000000000" pitchFamily="2" charset="0"/>
              <a:ea typeface="Roboto" panose="02000000000000000000" pitchFamily="2" charset="0"/>
            </a:endParaRPr>
          </a:p>
          <a:p>
            <a:pPr marL="285750" lvl="0" indent="-285750" eaLnBrk="0" fontAlgn="base" hangingPunct="0">
              <a:lnSpc>
                <a:spcPct val="150000"/>
              </a:lnSpc>
              <a:spcBef>
                <a:spcPct val="0"/>
              </a:spcBef>
              <a:spcAft>
                <a:spcPct val="0"/>
              </a:spcAft>
              <a:buFont typeface="Arial" panose="020B0604020202020204" pitchFamily="34" charset="0"/>
              <a:buChar char="•"/>
            </a:pPr>
            <a:r>
              <a:rPr lang="en-US" altLang="en-US" sz="1400" b="1">
                <a:solidFill>
                  <a:schemeClr val="bg1"/>
                </a:solidFill>
                <a:latin typeface="Roboto" panose="02000000000000000000" pitchFamily="2" charset="0"/>
                <a:ea typeface="Roboto" panose="02000000000000000000" pitchFamily="2" charset="0"/>
              </a:rPr>
              <a:t>System Scalability: </a:t>
            </a:r>
            <a:r>
              <a:rPr lang="en-US" altLang="en-US" sz="1400">
                <a:solidFill>
                  <a:schemeClr val="bg1"/>
                </a:solidFill>
                <a:latin typeface="Roboto" panose="02000000000000000000" pitchFamily="2" charset="0"/>
                <a:ea typeface="Roboto" panose="02000000000000000000" pitchFamily="2" charset="0"/>
              </a:rPr>
              <a:t>Unified ecosystem integrating IoT, ML models, and mobile interfaces.</a:t>
            </a:r>
          </a:p>
        </p:txBody>
      </p:sp>
    </p:spTree>
    <p:extLst>
      <p:ext uri="{BB962C8B-B14F-4D97-AF65-F5344CB8AC3E}">
        <p14:creationId xmlns:p14="http://schemas.microsoft.com/office/powerpoint/2010/main" val="2272234376"/>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05187-25EB-14C9-D98C-76E988ACDF3C}"/>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78881EC-DF9F-8722-1AD1-308BD43EF91D}"/>
              </a:ext>
            </a:extLst>
          </p:cNvPr>
          <p:cNvPicPr>
            <a:picLocks noChangeAspect="1"/>
          </p:cNvPicPr>
          <p:nvPr/>
        </p:nvPicPr>
        <p:blipFill>
          <a:blip r:embed="rId2">
            <a:alphaModFix amt="8000"/>
            <a:extLst>
              <a:ext uri="{28A0092B-C50C-407E-A947-70E740481C1C}">
                <a14:useLocalDpi xmlns:a14="http://schemas.microsoft.com/office/drawing/2010/main" val="0"/>
              </a:ext>
            </a:extLst>
          </a:blip>
          <a:srcRect t="2811" b="12888"/>
          <a:stretch>
            <a:fillRect/>
          </a:stretch>
        </p:blipFill>
        <p:spPr>
          <a:xfrm>
            <a:off x="-10667" y="1"/>
            <a:ext cx="12202667" cy="6858000"/>
          </a:xfrm>
          <a:prstGeom prst="rect">
            <a:avLst/>
          </a:prstGeom>
        </p:spPr>
      </p:pic>
      <p:sp>
        <p:nvSpPr>
          <p:cNvPr id="2" name="Title 4">
            <a:extLst>
              <a:ext uri="{FF2B5EF4-FFF2-40B4-BE49-F238E27FC236}">
                <a16:creationId xmlns:a16="http://schemas.microsoft.com/office/drawing/2014/main" id="{EB347AD4-9E0C-F600-3084-188238C20DB5}"/>
              </a:ext>
            </a:extLst>
          </p:cNvPr>
          <p:cNvSpPr>
            <a:spLocks noGrp="1"/>
          </p:cNvSpPr>
          <p:nvPr>
            <p:ph type="title"/>
          </p:nvPr>
        </p:nvSpPr>
        <p:spPr>
          <a:xfrm>
            <a:off x="381000" y="139021"/>
            <a:ext cx="11557000" cy="868362"/>
          </a:xfrm>
        </p:spPr>
        <p:txBody>
          <a:bodyPr>
            <a:noAutofit/>
          </a:bodyPr>
          <a:lstStyle/>
          <a:p>
            <a:pPr algn="l"/>
            <a:r>
              <a:rPr lang="en-US" sz="3000" b="1">
                <a:solidFill>
                  <a:srgbClr val="00008B"/>
                </a:solidFill>
                <a:latin typeface="+mj-lt"/>
              </a:rPr>
              <a:t>Commercialization &amp; Market Impact</a:t>
            </a:r>
          </a:p>
        </p:txBody>
      </p:sp>
      <p:sp>
        <p:nvSpPr>
          <p:cNvPr id="3" name="Rectangle: Single Corner Snipped 2">
            <a:extLst>
              <a:ext uri="{FF2B5EF4-FFF2-40B4-BE49-F238E27FC236}">
                <a16:creationId xmlns:a16="http://schemas.microsoft.com/office/drawing/2014/main" id="{C33BD1DD-389E-4940-216F-807F9D9EF9F7}"/>
              </a:ext>
            </a:extLst>
          </p:cNvPr>
          <p:cNvSpPr/>
          <p:nvPr/>
        </p:nvSpPr>
        <p:spPr>
          <a:xfrm>
            <a:off x="457200" y="898526"/>
            <a:ext cx="1219200" cy="76200"/>
          </a:xfrm>
          <a:prstGeom prst="snip1Rect">
            <a:avLst>
              <a:gd name="adj" fmla="val 50000"/>
            </a:avLst>
          </a:prstGeom>
          <a:solidFill>
            <a:srgbClr val="00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249B6E5-2324-0A28-F2DA-02D3B8DEE696}"/>
              </a:ext>
            </a:extLst>
          </p:cNvPr>
          <p:cNvSpPr/>
          <p:nvPr/>
        </p:nvSpPr>
        <p:spPr>
          <a:xfrm>
            <a:off x="457200" y="1295400"/>
            <a:ext cx="11049000" cy="4953000"/>
          </a:xfrm>
          <a:prstGeom prst="roundRect">
            <a:avLst>
              <a:gd name="adj" fmla="val 2742"/>
            </a:avLst>
          </a:prstGeom>
          <a:solidFill>
            <a:srgbClr val="FFC000">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0E0B5B-536F-52CE-4EC0-33E7B8167104}"/>
              </a:ext>
            </a:extLst>
          </p:cNvPr>
          <p:cNvSpPr txBox="1"/>
          <p:nvPr/>
        </p:nvSpPr>
        <p:spPr>
          <a:xfrm>
            <a:off x="685800" y="1804695"/>
            <a:ext cx="10668000" cy="3611245"/>
          </a:xfrm>
          <a:prstGeom prst="rect">
            <a:avLst/>
          </a:prstGeom>
          <a:noFill/>
        </p:spPr>
        <p:txBody>
          <a:bodyPr wrap="square">
            <a:spAutoFit/>
          </a:bodyPr>
          <a:lstStyle/>
          <a:p>
            <a:pPr marL="285750" lvl="0" indent="-285750" eaLnBrk="0" fontAlgn="base" hangingPunct="0">
              <a:lnSpc>
                <a:spcPct val="150000"/>
              </a:lnSpc>
              <a:spcBef>
                <a:spcPct val="0"/>
              </a:spcBef>
              <a:spcAft>
                <a:spcPct val="0"/>
              </a:spcAft>
              <a:buFont typeface="Arial" panose="020B0604020202020204" pitchFamily="34" charset="0"/>
              <a:buChar char="•"/>
            </a:pPr>
            <a:r>
              <a:rPr lang="en-US" altLang="en-US" sz="1400" b="1">
                <a:solidFill>
                  <a:schemeClr val="tx1">
                    <a:lumMod val="85000"/>
                    <a:lumOff val="15000"/>
                  </a:schemeClr>
                </a:solidFill>
                <a:latin typeface="Roboto" panose="02000000000000000000" pitchFamily="2" charset="0"/>
                <a:ea typeface="Roboto" panose="02000000000000000000" pitchFamily="2" charset="0"/>
              </a:rPr>
              <a:t>Target Market: </a:t>
            </a:r>
            <a:r>
              <a:rPr lang="en-US" altLang="en-US" sz="1400">
                <a:solidFill>
                  <a:schemeClr val="tx1">
                    <a:lumMod val="85000"/>
                    <a:lumOff val="15000"/>
                  </a:schemeClr>
                </a:solidFill>
                <a:latin typeface="Roboto" panose="02000000000000000000" pitchFamily="2" charset="0"/>
                <a:ea typeface="Roboto" panose="02000000000000000000" pitchFamily="2" charset="0"/>
              </a:rPr>
              <a:t>Private school bus associations and urban educational institutions.</a:t>
            </a:r>
          </a:p>
          <a:p>
            <a:pPr marL="285750" lvl="0" indent="-285750" eaLnBrk="0" fontAlgn="base" hangingPunct="0">
              <a:lnSpc>
                <a:spcPct val="150000"/>
              </a:lnSpc>
              <a:spcBef>
                <a:spcPct val="0"/>
              </a:spcBef>
              <a:spcAft>
                <a:spcPct val="0"/>
              </a:spcAft>
              <a:buFont typeface="Arial" panose="020B0604020202020204" pitchFamily="34" charset="0"/>
              <a:buChar char="•"/>
            </a:pPr>
            <a:endParaRPr lang="en-US" altLang="en-US" sz="1400" b="1">
              <a:solidFill>
                <a:schemeClr val="tx1">
                  <a:lumMod val="85000"/>
                  <a:lumOff val="15000"/>
                </a:schemeClr>
              </a:solidFill>
              <a:latin typeface="Roboto" panose="02000000000000000000" pitchFamily="2" charset="0"/>
              <a:ea typeface="Roboto" panose="02000000000000000000" pitchFamily="2" charset="0"/>
            </a:endParaRPr>
          </a:p>
          <a:p>
            <a:pPr marL="285750" lvl="0" indent="-285750" eaLnBrk="0" fontAlgn="base" hangingPunct="0">
              <a:lnSpc>
                <a:spcPct val="150000"/>
              </a:lnSpc>
              <a:spcBef>
                <a:spcPct val="0"/>
              </a:spcBef>
              <a:spcAft>
                <a:spcPct val="0"/>
              </a:spcAft>
              <a:buFont typeface="Arial" panose="020B0604020202020204" pitchFamily="34" charset="0"/>
              <a:buChar char="•"/>
            </a:pPr>
            <a:r>
              <a:rPr lang="en-US" altLang="en-US" sz="1400" b="1">
                <a:solidFill>
                  <a:schemeClr val="tx1">
                    <a:lumMod val="85000"/>
                    <a:lumOff val="15000"/>
                  </a:schemeClr>
                </a:solidFill>
                <a:latin typeface="Roboto" panose="02000000000000000000" pitchFamily="2" charset="0"/>
                <a:ea typeface="Roboto" panose="02000000000000000000" pitchFamily="2" charset="0"/>
              </a:rPr>
              <a:t>Unique Value: </a:t>
            </a:r>
            <a:r>
              <a:rPr lang="en-US" altLang="en-US" sz="1400">
                <a:solidFill>
                  <a:schemeClr val="tx1">
                    <a:lumMod val="85000"/>
                    <a:lumOff val="15000"/>
                  </a:schemeClr>
                </a:solidFill>
                <a:latin typeface="Roboto" panose="02000000000000000000" pitchFamily="2" charset="0"/>
                <a:ea typeface="Roboto" panose="02000000000000000000" pitchFamily="2" charset="0"/>
              </a:rPr>
              <a:t>"Trust-as-a-Service" via blockchain-backed immutable safety audits.</a:t>
            </a:r>
          </a:p>
          <a:p>
            <a:pPr marL="285750" lvl="0" indent="-285750" eaLnBrk="0" fontAlgn="base" hangingPunct="0">
              <a:lnSpc>
                <a:spcPct val="150000"/>
              </a:lnSpc>
              <a:spcBef>
                <a:spcPct val="0"/>
              </a:spcBef>
              <a:spcAft>
                <a:spcPct val="0"/>
              </a:spcAft>
              <a:buFont typeface="Arial" panose="020B0604020202020204" pitchFamily="34" charset="0"/>
              <a:buChar char="•"/>
            </a:pPr>
            <a:endParaRPr lang="en-US" altLang="en-US" sz="1400" b="1">
              <a:solidFill>
                <a:schemeClr val="tx1">
                  <a:lumMod val="85000"/>
                  <a:lumOff val="15000"/>
                </a:schemeClr>
              </a:solidFill>
              <a:latin typeface="Roboto" panose="02000000000000000000" pitchFamily="2" charset="0"/>
              <a:ea typeface="Roboto" panose="02000000000000000000" pitchFamily="2" charset="0"/>
            </a:endParaRPr>
          </a:p>
          <a:p>
            <a:pPr marL="285750" lvl="0" indent="-285750" eaLnBrk="0" fontAlgn="base" hangingPunct="0">
              <a:lnSpc>
                <a:spcPct val="150000"/>
              </a:lnSpc>
              <a:spcBef>
                <a:spcPct val="0"/>
              </a:spcBef>
              <a:spcAft>
                <a:spcPct val="0"/>
              </a:spcAft>
              <a:buFont typeface="Arial" panose="020B0604020202020204" pitchFamily="34" charset="0"/>
              <a:buChar char="•"/>
            </a:pPr>
            <a:r>
              <a:rPr lang="en-US" altLang="en-US" sz="1400" b="1">
                <a:solidFill>
                  <a:schemeClr val="tx1">
                    <a:lumMod val="85000"/>
                    <a:lumOff val="15000"/>
                  </a:schemeClr>
                </a:solidFill>
                <a:latin typeface="Roboto" panose="02000000000000000000" pitchFamily="2" charset="0"/>
                <a:ea typeface="Roboto" panose="02000000000000000000" pitchFamily="2" charset="0"/>
              </a:rPr>
              <a:t>Cost Efficiency: </a:t>
            </a:r>
            <a:r>
              <a:rPr lang="en-US" altLang="en-US" sz="1400">
                <a:solidFill>
                  <a:schemeClr val="tx1">
                    <a:lumMod val="85000"/>
                    <a:lumOff val="15000"/>
                  </a:schemeClr>
                </a:solidFill>
                <a:latin typeface="Roboto" panose="02000000000000000000" pitchFamily="2" charset="0"/>
                <a:ea typeface="Roboto" panose="02000000000000000000" pitchFamily="2" charset="0"/>
              </a:rPr>
              <a:t>ML-based dynamic routing to reduce fuel and vehicle wear.</a:t>
            </a:r>
          </a:p>
          <a:p>
            <a:pPr marL="285750" lvl="0" indent="-285750" eaLnBrk="0" fontAlgn="base" hangingPunct="0">
              <a:lnSpc>
                <a:spcPct val="150000"/>
              </a:lnSpc>
              <a:spcBef>
                <a:spcPct val="0"/>
              </a:spcBef>
              <a:spcAft>
                <a:spcPct val="0"/>
              </a:spcAft>
              <a:buFont typeface="Arial" panose="020B0604020202020204" pitchFamily="34" charset="0"/>
              <a:buChar char="•"/>
            </a:pPr>
            <a:endParaRPr lang="en-US" altLang="en-US" sz="1400" b="1">
              <a:solidFill>
                <a:schemeClr val="tx1">
                  <a:lumMod val="85000"/>
                  <a:lumOff val="15000"/>
                </a:schemeClr>
              </a:solidFill>
              <a:latin typeface="Roboto" panose="02000000000000000000" pitchFamily="2" charset="0"/>
              <a:ea typeface="Roboto" panose="02000000000000000000" pitchFamily="2" charset="0"/>
            </a:endParaRPr>
          </a:p>
          <a:p>
            <a:pPr marL="285750" lvl="0" indent="-285750" eaLnBrk="0" fontAlgn="base" hangingPunct="0">
              <a:lnSpc>
                <a:spcPct val="150000"/>
              </a:lnSpc>
              <a:spcBef>
                <a:spcPct val="0"/>
              </a:spcBef>
              <a:spcAft>
                <a:spcPct val="0"/>
              </a:spcAft>
              <a:buFont typeface="Arial" panose="020B0604020202020204" pitchFamily="34" charset="0"/>
              <a:buChar char="•"/>
            </a:pPr>
            <a:r>
              <a:rPr lang="en-US" altLang="en-US" sz="1400" b="1">
                <a:solidFill>
                  <a:schemeClr val="tx1">
                    <a:lumMod val="85000"/>
                    <a:lumOff val="15000"/>
                  </a:schemeClr>
                </a:solidFill>
                <a:latin typeface="Roboto" panose="02000000000000000000" pitchFamily="2" charset="0"/>
                <a:ea typeface="Roboto" panose="02000000000000000000" pitchFamily="2" charset="0"/>
              </a:rPr>
              <a:t>Affordability: </a:t>
            </a:r>
            <a:r>
              <a:rPr lang="en-US" altLang="en-US" sz="1400">
                <a:solidFill>
                  <a:schemeClr val="tx1">
                    <a:lumMod val="85000"/>
                    <a:lumOff val="15000"/>
                  </a:schemeClr>
                </a:solidFill>
                <a:latin typeface="Roboto" panose="02000000000000000000" pitchFamily="2" charset="0"/>
                <a:ea typeface="Roboto" panose="02000000000000000000" pitchFamily="2" charset="0"/>
              </a:rPr>
              <a:t>Low-cost hardware (ESP32, RFID, IR) for small-scale operators.</a:t>
            </a:r>
          </a:p>
          <a:p>
            <a:pPr marL="285750" lvl="0" indent="-285750" eaLnBrk="0" fontAlgn="base" hangingPunct="0">
              <a:lnSpc>
                <a:spcPct val="150000"/>
              </a:lnSpc>
              <a:spcBef>
                <a:spcPct val="0"/>
              </a:spcBef>
              <a:spcAft>
                <a:spcPct val="0"/>
              </a:spcAft>
              <a:buFont typeface="Arial" panose="020B0604020202020204" pitchFamily="34" charset="0"/>
              <a:buChar char="•"/>
            </a:pPr>
            <a:endParaRPr lang="en-US" altLang="en-US" sz="1400" b="1">
              <a:solidFill>
                <a:schemeClr val="tx1">
                  <a:lumMod val="85000"/>
                  <a:lumOff val="15000"/>
                </a:schemeClr>
              </a:solidFill>
              <a:latin typeface="Roboto" panose="02000000000000000000" pitchFamily="2" charset="0"/>
              <a:ea typeface="Roboto" panose="02000000000000000000" pitchFamily="2" charset="0"/>
            </a:endParaRPr>
          </a:p>
          <a:p>
            <a:pPr marL="285750" lvl="0" indent="-285750" eaLnBrk="0" fontAlgn="base" hangingPunct="0">
              <a:lnSpc>
                <a:spcPct val="150000"/>
              </a:lnSpc>
              <a:spcBef>
                <a:spcPct val="0"/>
              </a:spcBef>
              <a:spcAft>
                <a:spcPct val="0"/>
              </a:spcAft>
              <a:buFont typeface="Arial" panose="020B0604020202020204" pitchFamily="34" charset="0"/>
              <a:buChar char="•"/>
            </a:pPr>
            <a:r>
              <a:rPr lang="en-US" altLang="en-US" sz="1400" b="1">
                <a:solidFill>
                  <a:schemeClr val="tx1">
                    <a:lumMod val="85000"/>
                    <a:lumOff val="15000"/>
                  </a:schemeClr>
                </a:solidFill>
                <a:latin typeface="Roboto" panose="02000000000000000000" pitchFamily="2" charset="0"/>
                <a:ea typeface="Roboto" panose="02000000000000000000" pitchFamily="2" charset="0"/>
              </a:rPr>
              <a:t>Revenue Model: </a:t>
            </a:r>
            <a:r>
              <a:rPr lang="en-US" altLang="en-US" sz="1400">
                <a:solidFill>
                  <a:schemeClr val="tx1">
                    <a:lumMod val="85000"/>
                    <a:lumOff val="15000"/>
                  </a:schemeClr>
                </a:solidFill>
                <a:latin typeface="Roboto" panose="02000000000000000000" pitchFamily="2" charset="0"/>
                <a:ea typeface="Roboto" panose="02000000000000000000" pitchFamily="2" charset="0"/>
              </a:rPr>
              <a:t>Subscription-based "Verified" safety alerts for parents</a:t>
            </a:r>
            <a:r>
              <a:rPr lang="en-US" altLang="en-US" sz="1400" b="1">
                <a:solidFill>
                  <a:schemeClr val="tx1">
                    <a:lumMod val="85000"/>
                    <a:lumOff val="15000"/>
                  </a:schemeClr>
                </a:solidFill>
                <a:latin typeface="Roboto" panose="02000000000000000000" pitchFamily="2" charset="0"/>
                <a:ea typeface="Roboto" panose="02000000000000000000" pitchFamily="2" charset="0"/>
              </a:rPr>
              <a:t>.</a:t>
            </a:r>
          </a:p>
          <a:p>
            <a:pPr marL="285750" lvl="0" indent="-285750" eaLnBrk="0" fontAlgn="base" hangingPunct="0">
              <a:lnSpc>
                <a:spcPct val="150000"/>
              </a:lnSpc>
              <a:spcBef>
                <a:spcPct val="0"/>
              </a:spcBef>
              <a:spcAft>
                <a:spcPct val="0"/>
              </a:spcAft>
              <a:buFont typeface="Arial" panose="020B0604020202020204" pitchFamily="34" charset="0"/>
              <a:buChar char="•"/>
            </a:pPr>
            <a:endParaRPr lang="en-US" altLang="en-US" sz="1400" b="1">
              <a:solidFill>
                <a:schemeClr val="tx1">
                  <a:lumMod val="85000"/>
                  <a:lumOff val="15000"/>
                </a:schemeClr>
              </a:solidFill>
              <a:latin typeface="Roboto" panose="02000000000000000000" pitchFamily="2" charset="0"/>
              <a:ea typeface="Roboto" panose="02000000000000000000" pitchFamily="2" charset="0"/>
            </a:endParaRPr>
          </a:p>
          <a:p>
            <a:pPr marL="285750" lvl="0" indent="-285750" eaLnBrk="0" fontAlgn="base" hangingPunct="0">
              <a:lnSpc>
                <a:spcPct val="150000"/>
              </a:lnSpc>
              <a:spcBef>
                <a:spcPct val="0"/>
              </a:spcBef>
              <a:spcAft>
                <a:spcPct val="0"/>
              </a:spcAft>
              <a:buFont typeface="Arial" panose="020B0604020202020204" pitchFamily="34" charset="0"/>
              <a:buChar char="•"/>
            </a:pPr>
            <a:r>
              <a:rPr lang="en-US" altLang="en-US" sz="1400" b="1">
                <a:solidFill>
                  <a:schemeClr val="tx1">
                    <a:lumMod val="85000"/>
                    <a:lumOff val="15000"/>
                  </a:schemeClr>
                </a:solidFill>
                <a:latin typeface="Roboto" panose="02000000000000000000" pitchFamily="2" charset="0"/>
                <a:ea typeface="Roboto" panose="02000000000000000000" pitchFamily="2" charset="0"/>
              </a:rPr>
              <a:t>Market Gap: </a:t>
            </a:r>
            <a:r>
              <a:rPr lang="en-US" altLang="en-US" sz="1400">
                <a:solidFill>
                  <a:schemeClr val="tx1">
                    <a:lumMod val="85000"/>
                    <a:lumOff val="15000"/>
                  </a:schemeClr>
                </a:solidFill>
                <a:latin typeface="Roboto" panose="02000000000000000000" pitchFamily="2" charset="0"/>
                <a:ea typeface="Roboto" panose="02000000000000000000" pitchFamily="2" charset="0"/>
              </a:rPr>
              <a:t>Unified emergency response framework for crashes and hazards.</a:t>
            </a:r>
          </a:p>
        </p:txBody>
      </p:sp>
    </p:spTree>
    <p:extLst>
      <p:ext uri="{BB962C8B-B14F-4D97-AF65-F5344CB8AC3E}">
        <p14:creationId xmlns:p14="http://schemas.microsoft.com/office/powerpoint/2010/main" val="725298890"/>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5120A5-B12C-D557-C53E-4D47B122BD54}"/>
              </a:ext>
            </a:extLst>
          </p:cNvPr>
          <p:cNvPicPr>
            <a:picLocks noChangeAspect="1"/>
          </p:cNvPicPr>
          <p:nvPr/>
        </p:nvPicPr>
        <p:blipFill>
          <a:blip r:embed="rId2">
            <a:alphaModFix amt="9000"/>
            <a:extLst>
              <a:ext uri="{28A0092B-C50C-407E-A947-70E740481C1C}">
                <a14:useLocalDpi xmlns:a14="http://schemas.microsoft.com/office/drawing/2010/main" val="0"/>
              </a:ext>
            </a:extLst>
          </a:blip>
          <a:srcRect/>
          <a:stretch/>
        </p:blipFill>
        <p:spPr>
          <a:xfrm>
            <a:off x="1600200" y="767910"/>
            <a:ext cx="8528030" cy="4774635"/>
          </a:xfrm>
          <a:prstGeom prst="rect">
            <a:avLst/>
          </a:prstGeom>
        </p:spPr>
      </p:pic>
      <p:sp>
        <p:nvSpPr>
          <p:cNvPr id="4" name="Rectangle 3">
            <a:extLst>
              <a:ext uri="{FF2B5EF4-FFF2-40B4-BE49-F238E27FC236}">
                <a16:creationId xmlns:a16="http://schemas.microsoft.com/office/drawing/2014/main" id="{B3BAACE6-3A32-4B05-86B9-0627EA641BA0}"/>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mj-lt"/>
              </a:rPr>
              <a:t>IT22590312</a:t>
            </a:r>
            <a:r>
              <a:rPr lang="en-US" sz="1600">
                <a:solidFill>
                  <a:schemeClr val="tx1"/>
                </a:solidFill>
                <a:latin typeface="+mj-lt"/>
              </a:rPr>
              <a:t>   |   </a:t>
            </a:r>
            <a:r>
              <a:rPr lang="en-US" sz="1600" b="1">
                <a:solidFill>
                  <a:schemeClr val="tx1"/>
                </a:solidFill>
                <a:latin typeface="+mj-lt"/>
              </a:rPr>
              <a:t>Akther M.H.S </a:t>
            </a:r>
            <a:r>
              <a:rPr lang="en-US" sz="1600">
                <a:solidFill>
                  <a:schemeClr val="tx1"/>
                </a:solidFill>
                <a:latin typeface="+mj-lt"/>
              </a:rPr>
              <a:t>|   25-26J-282</a:t>
            </a:r>
            <a:endParaRPr lang="en-US" sz="1600" b="0">
              <a:solidFill>
                <a:schemeClr val="tx1"/>
              </a:solidFill>
              <a:latin typeface="+mj-lt"/>
            </a:endParaRPr>
          </a:p>
        </p:txBody>
      </p:sp>
      <p:sp>
        <p:nvSpPr>
          <p:cNvPr id="2" name="Rectangle 1">
            <a:extLst>
              <a:ext uri="{FF2B5EF4-FFF2-40B4-BE49-F238E27FC236}">
                <a16:creationId xmlns:a16="http://schemas.microsoft.com/office/drawing/2014/main" id="{28E21961-B6CE-4D7B-EECC-A59B1841F9BF}"/>
              </a:ext>
            </a:extLst>
          </p:cNvPr>
          <p:cNvSpPr/>
          <p:nvPr/>
        </p:nvSpPr>
        <p:spPr>
          <a:xfrm>
            <a:off x="10058400" y="152400"/>
            <a:ext cx="1981200" cy="2286000"/>
          </a:xfrm>
          <a:prstGeom prst="rect">
            <a:avLst/>
          </a:prstGeom>
          <a:blipFill dpi="0" rotWithShape="1">
            <a:blip r:embed="rId3"/>
            <a:srcRect/>
            <a:stretch>
              <a:fillRect l="-144000" t="-59000" r="-149000" b="-294000"/>
            </a:stretch>
          </a:blipFill>
          <a:ln>
            <a:solidFill>
              <a:srgbClr val="000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2D7BDB67-9E26-BD39-2CBE-046FE37DAFAE}"/>
              </a:ext>
            </a:extLst>
          </p:cNvPr>
          <p:cNvSpPr txBox="1">
            <a:spLocks/>
          </p:cNvSpPr>
          <p:nvPr/>
        </p:nvSpPr>
        <p:spPr>
          <a:xfrm>
            <a:off x="2514600" y="-1279824"/>
            <a:ext cx="10363200" cy="2115913"/>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1"/>
                </a:solidFill>
                <a:latin typeface="Adobe Devanagari" pitchFamily="18" charset="0"/>
                <a:ea typeface="+mj-ea"/>
                <a:cs typeface="Adobe Devanagari" pitchFamily="18" charset="0"/>
              </a:defRPr>
            </a:lvl1pPr>
          </a:lstStyle>
          <a:p>
            <a:pPr>
              <a:lnSpc>
                <a:spcPct val="150000"/>
              </a:lnSpc>
            </a:pPr>
            <a:br>
              <a:rPr lang="en-US">
                <a:solidFill>
                  <a:srgbClr val="00008B"/>
                </a:solidFill>
                <a:latin typeface="+mj-lt"/>
              </a:rPr>
            </a:br>
            <a:endParaRPr lang="en-US" sz="3600">
              <a:solidFill>
                <a:srgbClr val="00008B"/>
              </a:solidFill>
              <a:latin typeface="+mj-lt"/>
            </a:endParaRPr>
          </a:p>
        </p:txBody>
      </p:sp>
      <p:sp>
        <p:nvSpPr>
          <p:cNvPr id="14" name="Title 4">
            <a:extLst>
              <a:ext uri="{FF2B5EF4-FFF2-40B4-BE49-F238E27FC236}">
                <a16:creationId xmlns:a16="http://schemas.microsoft.com/office/drawing/2014/main" id="{08BE1E40-2542-B115-09F0-9BFED0BD053B}"/>
              </a:ext>
            </a:extLst>
          </p:cNvPr>
          <p:cNvSpPr>
            <a:spLocks noGrp="1"/>
          </p:cNvSpPr>
          <p:nvPr>
            <p:ph type="title"/>
          </p:nvPr>
        </p:nvSpPr>
        <p:spPr>
          <a:xfrm>
            <a:off x="889000" y="1363954"/>
            <a:ext cx="7749558" cy="3012552"/>
          </a:xfrm>
        </p:spPr>
        <p:txBody>
          <a:bodyPr>
            <a:normAutofit/>
          </a:bodyPr>
          <a:lstStyle/>
          <a:p>
            <a:pPr>
              <a:lnSpc>
                <a:spcPct val="150000"/>
              </a:lnSpc>
            </a:pPr>
            <a:br>
              <a:rPr lang="en-US" sz="3100" b="0">
                <a:solidFill>
                  <a:srgbClr val="00008B"/>
                </a:solidFill>
                <a:latin typeface="+mj-lt"/>
              </a:rPr>
            </a:br>
            <a:br>
              <a:rPr lang="en-US" sz="3100" b="0">
                <a:solidFill>
                  <a:srgbClr val="00008B"/>
                </a:solidFill>
                <a:latin typeface="+mj-lt"/>
              </a:rPr>
            </a:br>
            <a:r>
              <a:rPr lang="en-US" sz="1800">
                <a:solidFill>
                  <a:srgbClr val="00008B"/>
                </a:solidFill>
              </a:rPr>
              <a:t>Blockchain Based RFID Attendance Management System and Segmented Polyline Analysis for Verifiable Driver-Student Matchmaking</a:t>
            </a:r>
            <a:endParaRPr lang="en-US" sz="3600">
              <a:solidFill>
                <a:srgbClr val="00008B"/>
              </a:solidFill>
              <a:latin typeface="+mj-lt"/>
            </a:endParaRPr>
          </a:p>
        </p:txBody>
      </p:sp>
      <p:sp>
        <p:nvSpPr>
          <p:cNvPr id="15" name="TextBox 14">
            <a:extLst>
              <a:ext uri="{FF2B5EF4-FFF2-40B4-BE49-F238E27FC236}">
                <a16:creationId xmlns:a16="http://schemas.microsoft.com/office/drawing/2014/main" id="{E04CE7AF-2F5B-47DD-6F7C-8F2855E715EB}"/>
              </a:ext>
            </a:extLst>
          </p:cNvPr>
          <p:cNvSpPr txBox="1"/>
          <p:nvPr/>
        </p:nvSpPr>
        <p:spPr>
          <a:xfrm>
            <a:off x="863600" y="4667004"/>
            <a:ext cx="6094070" cy="369332"/>
          </a:xfrm>
          <a:prstGeom prst="rect">
            <a:avLst/>
          </a:prstGeom>
          <a:noFill/>
        </p:spPr>
        <p:txBody>
          <a:bodyPr wrap="square">
            <a:spAutoFit/>
          </a:bodyPr>
          <a:lstStyle/>
          <a:p>
            <a:r>
              <a:rPr lang="en-US" b="1">
                <a:solidFill>
                  <a:schemeClr val="tx1"/>
                </a:solidFill>
                <a:latin typeface="+mj-lt"/>
              </a:rPr>
              <a:t>Specialized in Information Technology</a:t>
            </a:r>
          </a:p>
        </p:txBody>
      </p:sp>
      <p:sp>
        <p:nvSpPr>
          <p:cNvPr id="16" name="Rectangle: Rounded Corners 15">
            <a:extLst>
              <a:ext uri="{FF2B5EF4-FFF2-40B4-BE49-F238E27FC236}">
                <a16:creationId xmlns:a16="http://schemas.microsoft.com/office/drawing/2014/main" id="{4E4D5AFB-F4DF-6408-2303-836D159B2B00}"/>
              </a:ext>
            </a:extLst>
          </p:cNvPr>
          <p:cNvSpPr/>
          <p:nvPr/>
        </p:nvSpPr>
        <p:spPr>
          <a:xfrm>
            <a:off x="963910" y="4285066"/>
            <a:ext cx="838200" cy="9144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Oval 16">
            <a:extLst>
              <a:ext uri="{FF2B5EF4-FFF2-40B4-BE49-F238E27FC236}">
                <a16:creationId xmlns:a16="http://schemas.microsoft.com/office/drawing/2014/main" id="{21CA5029-D157-B3C5-EB3E-19368674DD80}"/>
              </a:ext>
            </a:extLst>
          </p:cNvPr>
          <p:cNvSpPr/>
          <p:nvPr/>
        </p:nvSpPr>
        <p:spPr>
          <a:xfrm>
            <a:off x="1889760" y="4285066"/>
            <a:ext cx="91440" cy="9144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5" name="Picture 4">
            <a:extLst>
              <a:ext uri="{FF2B5EF4-FFF2-40B4-BE49-F238E27FC236}">
                <a16:creationId xmlns:a16="http://schemas.microsoft.com/office/drawing/2014/main" id="{0289CD4B-1FFB-1FF6-4520-01D7C733D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7127" y="4486134"/>
            <a:ext cx="2654274" cy="1446717"/>
          </a:xfrm>
          <a:prstGeom prst="rect">
            <a:avLst/>
          </a:prstGeom>
        </p:spPr>
      </p:pic>
      <p:sp>
        <p:nvSpPr>
          <p:cNvPr id="7" name="TextBox 6">
            <a:extLst>
              <a:ext uri="{FF2B5EF4-FFF2-40B4-BE49-F238E27FC236}">
                <a16:creationId xmlns:a16="http://schemas.microsoft.com/office/drawing/2014/main" id="{C48271BD-03D1-F223-07DA-794D326E8182}"/>
              </a:ext>
            </a:extLst>
          </p:cNvPr>
          <p:cNvSpPr txBox="1"/>
          <p:nvPr/>
        </p:nvSpPr>
        <p:spPr>
          <a:xfrm>
            <a:off x="868680" y="1792069"/>
            <a:ext cx="6441440" cy="646331"/>
          </a:xfrm>
          <a:prstGeom prst="rect">
            <a:avLst/>
          </a:prstGeom>
          <a:noFill/>
        </p:spPr>
        <p:txBody>
          <a:bodyPr wrap="square">
            <a:spAutoFit/>
          </a:bodyPr>
          <a:lstStyle/>
          <a:p>
            <a:r>
              <a:rPr lang="en-US" sz="3600" b="0">
                <a:solidFill>
                  <a:srgbClr val="00008B"/>
                </a:solidFill>
                <a:latin typeface="+mj-lt"/>
              </a:rPr>
              <a:t>IT22590312 | Akther M.H.S</a:t>
            </a:r>
            <a:endParaRPr lang="en-US" sz="3600"/>
          </a:p>
        </p:txBody>
      </p:sp>
    </p:spTree>
    <p:extLst>
      <p:ext uri="{BB962C8B-B14F-4D97-AF65-F5344CB8AC3E}">
        <p14:creationId xmlns:p14="http://schemas.microsoft.com/office/powerpoint/2010/main" val="2563680726"/>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07A219-686E-F9F5-F3E3-20E7B3052AD8}"/>
              </a:ext>
            </a:extLst>
          </p:cNvPr>
          <p:cNvSpPr txBox="1"/>
          <p:nvPr/>
        </p:nvSpPr>
        <p:spPr>
          <a:xfrm>
            <a:off x="381000" y="667474"/>
            <a:ext cx="5715000" cy="830997"/>
          </a:xfrm>
          <a:prstGeom prst="rect">
            <a:avLst/>
          </a:prstGeom>
          <a:noFill/>
        </p:spPr>
        <p:txBody>
          <a:bodyPr wrap="square">
            <a:spAutoFit/>
          </a:bodyPr>
          <a:lstStyle/>
          <a:p>
            <a:r>
              <a:rPr lang="en-US" sz="2400" b="1">
                <a:solidFill>
                  <a:srgbClr val="00008B"/>
                </a:solidFill>
                <a:latin typeface="Roboto" panose="02000000000000000000" pitchFamily="2" charset="0"/>
                <a:ea typeface="Roboto" panose="02000000000000000000" pitchFamily="2" charset="0"/>
              </a:rPr>
              <a:t>Blockchain Based RFID Attendance Management System </a:t>
            </a:r>
            <a:endParaRPr lang="en-US" sz="2400" b="1">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1D132B10-F8FF-0156-1466-C7598EF4FAA4}"/>
              </a:ext>
            </a:extLst>
          </p:cNvPr>
          <p:cNvSpPr txBox="1"/>
          <p:nvPr/>
        </p:nvSpPr>
        <p:spPr>
          <a:xfrm>
            <a:off x="375920" y="2268180"/>
            <a:ext cx="5948680" cy="129266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b="1">
                <a:latin typeface="Roboto" panose="02000000000000000000" pitchFamily="2" charset="0"/>
                <a:ea typeface="Roboto" panose="02000000000000000000" pitchFamily="2" charset="0"/>
              </a:rPr>
              <a:t>A secure IoT integrated framework that uses RFID for automated student tracking and Blockchain for tamper-proof data storage.</a:t>
            </a:r>
          </a:p>
        </p:txBody>
      </p:sp>
      <p:sp>
        <p:nvSpPr>
          <p:cNvPr id="10" name="TextBox 9">
            <a:extLst>
              <a:ext uri="{FF2B5EF4-FFF2-40B4-BE49-F238E27FC236}">
                <a16:creationId xmlns:a16="http://schemas.microsoft.com/office/drawing/2014/main" id="{65854EC4-60F5-CB4B-1B6A-6A859843F505}"/>
              </a:ext>
            </a:extLst>
          </p:cNvPr>
          <p:cNvSpPr txBox="1"/>
          <p:nvPr/>
        </p:nvSpPr>
        <p:spPr>
          <a:xfrm>
            <a:off x="375920" y="4117538"/>
            <a:ext cx="5948680" cy="129266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b="1">
                <a:latin typeface="Roboto" panose="02000000000000000000" pitchFamily="2" charset="0"/>
                <a:ea typeface="Roboto" panose="02000000000000000000" pitchFamily="2" charset="0"/>
              </a:rPr>
              <a:t>Core Purpose is To bridge the gap between physical student movements and digital records with 100% data integrity.</a:t>
            </a:r>
          </a:p>
        </p:txBody>
      </p:sp>
      <p:pic>
        <p:nvPicPr>
          <p:cNvPr id="14" name="Picture 13">
            <a:extLst>
              <a:ext uri="{FF2B5EF4-FFF2-40B4-BE49-F238E27FC236}">
                <a16:creationId xmlns:a16="http://schemas.microsoft.com/office/drawing/2014/main" id="{56A4C5A3-4DD0-CCFA-F607-93FF2491DF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515225" y="-268933"/>
            <a:ext cx="3486150" cy="4648200"/>
          </a:xfrm>
          <a:prstGeom prst="rect">
            <a:avLst/>
          </a:prstGeom>
        </p:spPr>
      </p:pic>
      <p:pic>
        <p:nvPicPr>
          <p:cNvPr id="17" name="Picture 16">
            <a:extLst>
              <a:ext uri="{FF2B5EF4-FFF2-40B4-BE49-F238E27FC236}">
                <a16:creationId xmlns:a16="http://schemas.microsoft.com/office/drawing/2014/main" id="{399DD04F-895A-E29F-31D3-3E9A95A39A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34200" y="3977986"/>
            <a:ext cx="3251201" cy="2438400"/>
          </a:xfrm>
          <a:prstGeom prst="rect">
            <a:avLst/>
          </a:prstGeom>
        </p:spPr>
      </p:pic>
      <p:sp>
        <p:nvSpPr>
          <p:cNvPr id="18" name="Rectangle 17">
            <a:extLst>
              <a:ext uri="{FF2B5EF4-FFF2-40B4-BE49-F238E27FC236}">
                <a16:creationId xmlns:a16="http://schemas.microsoft.com/office/drawing/2014/main" id="{0085CF18-7B7C-CB17-9561-DF84690DFE51}"/>
              </a:ext>
            </a:extLst>
          </p:cNvPr>
          <p:cNvSpPr/>
          <p:nvPr/>
        </p:nvSpPr>
        <p:spPr>
          <a:xfrm>
            <a:off x="10363200" y="3977985"/>
            <a:ext cx="1219200" cy="243840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F8409DD-2B53-6F14-68A7-18FFFBD2E81F}"/>
              </a:ext>
            </a:extLst>
          </p:cNvPr>
          <p:cNvSpPr/>
          <p:nvPr/>
        </p:nvSpPr>
        <p:spPr>
          <a:xfrm>
            <a:off x="457200" y="1708240"/>
            <a:ext cx="32766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642032"/>
      </p:ext>
    </p:extLst>
  </p:cSld>
  <p:clrMapOvr>
    <a:masterClrMapping/>
  </p:clrMapOvr>
  <p:transition spd="med">
    <p:pull/>
  </p:transition>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08376A6-FCE2-4A8E-BFFF-11B69BD93976}" vid="{0A5F165D-9E14-4628-BA29-A51D7051FD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C20DB7DB36DD49BC8150064CF95DD9" ma:contentTypeVersion="13" ma:contentTypeDescription="Create a new document." ma:contentTypeScope="" ma:versionID="cbef7e19daa0d389b559f873c5a3e553">
  <xsd:schema xmlns:xsd="http://www.w3.org/2001/XMLSchema" xmlns:xs="http://www.w3.org/2001/XMLSchema" xmlns:p="http://schemas.microsoft.com/office/2006/metadata/properties" xmlns:ns2="b315195e-671e-423b-bef2-4f1205612242" xmlns:ns3="db72c12f-87a4-44ab-bbc5-4cc8306b158a" targetNamespace="http://schemas.microsoft.com/office/2006/metadata/properties" ma:root="true" ma:fieldsID="060a19f19fc398f1deb5a7ac3ca80118" ns2:_="" ns3:_="">
    <xsd:import namespace="b315195e-671e-423b-bef2-4f1205612242"/>
    <xsd:import namespace="db72c12f-87a4-44ab-bbc5-4cc8306b158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15195e-671e-423b-bef2-4f12056122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8a686f-bba2-44f2-819b-edf0b3003fb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72c12f-87a4-44ab-bbc5-4cc8306b158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a90b710-f748-4220-b362-4102ae550bf9}" ma:internalName="TaxCatchAll" ma:showField="CatchAllData" ma:web="db72c12f-87a4-44ab-bbc5-4cc8306b15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315195e-671e-423b-bef2-4f1205612242">
      <Terms xmlns="http://schemas.microsoft.com/office/infopath/2007/PartnerControls"/>
    </lcf76f155ced4ddcb4097134ff3c332f>
    <TaxCatchAll xmlns="db72c12f-87a4-44ab-bbc5-4cc8306b158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CAD10A-9EA4-486B-B551-2F6C05F89D53}"/>
</file>

<file path=customXml/itemProps2.xml><?xml version="1.0" encoding="utf-8"?>
<ds:datastoreItem xmlns:ds="http://schemas.openxmlformats.org/officeDocument/2006/customXml" ds:itemID="{8E8ED6C1-8CBF-4871-BF82-DECF130BD41B}">
  <ds:schemaRefs>
    <ds:schemaRef ds:uri="ebcb448b-e496-46d6-b65e-001154fa21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CC7C980-8E1C-418E-9F09-A374D240E476}">
  <ds:schemaRefs>
    <ds:schemaRef ds:uri="http://schemas.microsoft.com/sharepoint/v3/contenttype/forms"/>
  </ds:schemaRefs>
</ds:datastoreItem>
</file>

<file path=docMetadata/LabelInfo.xml><?xml version="1.0" encoding="utf-8"?>
<clbl:labelList xmlns:clbl="http://schemas.microsoft.com/office/2020/mipLabelMetadata">
  <clbl:label id="{44e3cf94-19c9-4e32-96c3-14f5bf01391a}" enabled="0" method="" siteId="{44e3cf94-19c9-4e32-96c3-14f5bf01391a}" removed="1"/>
</clbl:labelList>
</file>

<file path=docProps/app.xml><?xml version="1.0" encoding="utf-8"?>
<Properties xmlns="http://schemas.openxmlformats.org/officeDocument/2006/extended-properties" xmlns:vt="http://schemas.openxmlformats.org/officeDocument/2006/docPropsVTypes">
  <Template>Proposal-Presentation-Template[1]</Template>
  <Application>Microsoft Office PowerPoint</Application>
  <PresentationFormat>Widescreen</PresentationFormat>
  <Slides>28</Slides>
  <Notes>0</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Introduction to the Problem</vt:lpstr>
      <vt:lpstr>Research Gap</vt:lpstr>
      <vt:lpstr>Solution Overview</vt:lpstr>
      <vt:lpstr>System Integrity &amp; Performance</vt:lpstr>
      <vt:lpstr>Commercialization &amp; Market Impact</vt:lpstr>
      <vt:lpstr>  Blockchain Based RFID Attendance Management System and Segmented Polyline Analysis for Verifiable Driver-Student Matchmaking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IT22610102 | PINTO R.I.S.R Machine learning and iot based Foot board safety and driver monitoring </vt:lpstr>
      <vt:lpstr>PowerPoint Presentation</vt:lpstr>
      <vt:lpstr>PowerPoint Presentation</vt:lpstr>
      <vt:lpstr>PowerPoint Presentation</vt:lpstr>
      <vt:lpstr>IT22600134 | A.M.D.C.Kumara Smart Access and Emergency Management System with Facial Recognition and Centralized Control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IT22600202 | Pramod U.A.T Real-Time Mosquito Recognition</dc:title>
  <dc:creator>PRAMOD U.A.T it22600202</dc:creator>
  <cp:revision>35</cp:revision>
  <dcterms:created xsi:type="dcterms:W3CDTF">2025-09-04T05:29:18Z</dcterms:created>
  <dcterms:modified xsi:type="dcterms:W3CDTF">2026-04-30T18:28:02Z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0x0101008DC20DB7DB36DD49BC8150064CF95DD9</vt:lpwstr>
  </property>
</Properties>
</file>