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323" r:id="rId5"/>
    <p:sldId id="324" r:id="rId6"/>
    <p:sldId id="325" r:id="rId7"/>
    <p:sldId id="287" r:id="rId8"/>
    <p:sldId id="326" r:id="rId9"/>
    <p:sldId id="344" r:id="rId10"/>
    <p:sldId id="331" r:id="rId11"/>
    <p:sldId id="329" r:id="rId12"/>
    <p:sldId id="330" r:id="rId13"/>
    <p:sldId id="332" r:id="rId14"/>
    <p:sldId id="338" r:id="rId15"/>
    <p:sldId id="339" r:id="rId16"/>
    <p:sldId id="340" r:id="rId17"/>
    <p:sldId id="333" r:id="rId18"/>
    <p:sldId id="335" r:id="rId19"/>
    <p:sldId id="336" r:id="rId20"/>
    <p:sldId id="337" r:id="rId21"/>
    <p:sldId id="334" r:id="rId22"/>
    <p:sldId id="341" r:id="rId23"/>
    <p:sldId id="342" r:id="rId24"/>
    <p:sldId id="343" r:id="rId25"/>
  </p:sldIdLst>
  <p:sldSz cx="12192000" cy="6858000"/>
  <p:notesSz cx="6858000" cy="9144000"/>
  <p:embeddedFontLs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B"/>
    <a:srgbClr val="FC6C85"/>
    <a:srgbClr val="8CD4EB"/>
    <a:srgbClr val="FB3153"/>
    <a:srgbClr val="FD9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9B78A9-8954-46E7-54DB-CE2616D35F99}" v="2" dt="2026-04-25T16:59:32.3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8" autoAdjust="0"/>
    <p:restoredTop sz="94660"/>
  </p:normalViewPr>
  <p:slideViewPr>
    <p:cSldViewPr>
      <p:cViewPr varScale="1">
        <p:scale>
          <a:sx n="82" d="100"/>
          <a:sy n="82" d="100"/>
        </p:scale>
        <p:origin x="5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2568" y="3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KTHER M H S it22590312" userId="S::it22590312@my.sliit.lk::73fadb56-9101-4b97-a014-f4686697fb47" providerId="AD" clId="Web-{709B78A9-8954-46E7-54DB-CE2616D35F99}"/>
    <pc:docChg chg="modSld">
      <pc:chgData name="AKTHER M H S it22590312" userId="S::it22590312@my.sliit.lk::73fadb56-9101-4b97-a014-f4686697fb47" providerId="AD" clId="Web-{709B78A9-8954-46E7-54DB-CE2616D35F99}" dt="2026-04-25T16:59:32.320" v="1" actId="1076"/>
      <pc:docMkLst>
        <pc:docMk/>
      </pc:docMkLst>
      <pc:sldChg chg="modSp">
        <pc:chgData name="AKTHER M H S it22590312" userId="S::it22590312@my.sliit.lk::73fadb56-9101-4b97-a014-f4686697fb47" providerId="AD" clId="Web-{709B78A9-8954-46E7-54DB-CE2616D35F99}" dt="2026-04-25T16:59:32.320" v="1" actId="1076"/>
        <pc:sldMkLst>
          <pc:docMk/>
          <pc:sldMk cId="3579961120" sldId="323"/>
        </pc:sldMkLst>
        <pc:spChg chg="mod">
          <ac:chgData name="AKTHER M H S it22590312" userId="S::it22590312@my.sliit.lk::73fadb56-9101-4b97-a014-f4686697fb47" providerId="AD" clId="Web-{709B78A9-8954-46E7-54DB-CE2616D35F99}" dt="2026-04-25T16:59:32.320" v="1" actId="1076"/>
          <ac:spMkLst>
            <pc:docMk/>
            <pc:sldMk cId="3579961120" sldId="323"/>
            <ac:spMk id="131" creationId="{B6180561-9DA8-05A3-3931-1E690D3B7CA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AAE38-79BE-4082-9A4D-2BEC47341C04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15613-D24F-46B4-9010-BD7B318E3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50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20:36:41.137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0 24575,'1'6'0,"-1"0"0,2-1 0,-1 1 0,0-1 0,1 1 0,0-1 0,1 1 0,-1-1 0,1 0 0,0 0 0,0 0 0,6 6 0,8 9 0,26 26 0,-26-29 0,4 2 0,0-1 0,1 0 0,0-2 0,2-1 0,0 0 0,0-2 0,2-1 0,-1-1 0,1-1 0,1-1 0,0-1 0,32 4 0,90 24 0,-85-19 0,0-3 0,76 6 0,-28-5 0,16 0 0,-109-13 0,0 1 0,-1 0 0,0 1 0,0 1 0,0 1 0,0 1 0,30 16 0,-36-17 0,66 24 0,-56-23 0,0 2 0,0 0 0,29 18 0,25 22 0,336 233 0,-381-261 0,1-1 0,1-2 0,55 22 0,-56-27 0,-1 2 0,-1 0 0,0 2 0,44 34 0,-26-14 0,84 49 0,-80-54 0,23 13 0,-34-22 0,66 49 0,-77-49 0,-16-13 0,0 1 0,-2 0 0,1 1 0,19 23 0,-21-20 0,-1 1 0,0 1 0,-1 0 0,0 0 0,-2 0 0,0 1 0,-1 1 0,-1-1 0,0 1 0,-2 0 0,0 0 0,-1 0 0,-1 0 0,-1 21 0,0 4 0,1-16 0,-2 1 0,-5 36 0,5-58 0,0 0 0,-1 1 0,0-1 0,0 0 0,-1 0 0,0 0 0,0 0 0,-1-1 0,0 1 0,0-1 0,0 0 0,-1 0 0,-8 8 0,-82 83 0,1 0 0,79-85 0,0 0 0,0-1 0,-1 0 0,0-1 0,-21 8 0,-30 16 0,36-18 0,-48 18 0,-25 7 0,-21 8 0,72-30 0,-95 48 0,98-42 0,-57 38 0,3-1 0,-164 97 0,211-122 0,22-15 0,0 2 0,2 1 0,-34 34 0,40-35 0,-1 0 0,-50 31 0,52-38 0,1 0 0,1 2 0,0 1 0,-32 35 0,20-7 0,3 2 0,-36 71 0,-11 17 0,-68 95 0,142-222 0,0 1 0,1 0 0,1 0 0,0 0 0,-2 15 0,-8 22 0,4-16 0,0 1 0,3 0 0,-6 53 0,1-10 0,6-44 0,-3 54 0,8-73 0,1 0 0,0 0 0,0 0 0,2 0 0,-1 0 0,2-1 0,0 1 0,1 0 0,0-1 0,1 0 0,0 0 0,1 0 0,8 12 0,-5-13 0,9 18 0,2 0 0,1-2 0,1-1 0,2 0 0,37 32 0,-12-19 0,104 61 0,-134-90 0,1-1 0,0-2 0,1 0 0,-1-1 0,2-1 0,-1-1 0,1-1 0,-1-1 0,27 1 0,466-4 0,-208-3 0,-179 5 0,-22 0 0,0-4 0,119-18 0,-198 14 0,0-2 0,0-1 0,-1-1 0,0-1 0,31-19 0,6-1 0,-39 18 0,-1 0 0,29-23 0,1-1 0,-35 28 0,0 0 0,1 1 0,34-10 0,16-7 0,-49 16 0,8-4 0,1 0 0,0 2 0,1 2 0,58-13 0,-76 20 0,1 0 0,-1-1 0,0-1 0,0 0 0,0 0 0,0-1 0,-1-1 0,0 0 0,0 0 0,0-1 0,-1 0 0,0 0 0,0-1 0,-1 0 0,0-1 0,-1 0 0,1 0 0,9-18 0,92-158 0,-86 143 0,-15 31 0,-1 0 0,1 1 0,1 0 0,0 0 0,0 0 0,1 1 0,0 1 0,1 0 0,0 0 0,12-6 0,16-6 0,69-27 0,-2 3 0,-50 19 0,1 3 0,80-20 0,-69 26 0,-8 1 0,0 3 0,2 2 0,89-3 0,474 15 0,-594-1 0,62 12 0,-59-7 0,51 3 0,-5-9 0,-39-1 0,0 1 0,0 3 0,0 1 0,71 17 0,-81-12 0,14 4 0,0 1 0,62 31 0,198 100 0,-254-120 0,99 35 0,-119-51 0,-1-2 0,1-1 0,0-1 0,63 1 0,-19-6 0,212-5 0,-70-22 0,11-1 0,-188 23 0,-1-1 0,0-2 0,41-14 0,-36 9 0,79-13 0,84 17 0,-140 8 0,130-17 0,-119 4 0,0 3 0,99-1 0,-116 9 0,120-22 0,-122 14 0,0 3 0,74-1 0,421 11 0,-530-2 0,0 1 0,0 1 0,-1 1 0,1 1 0,-1 1 0,0 1 0,0 1 0,-1 1 0,1 0 0,-2 2 0,0 1 0,0 1 0,-1 1 0,0 0 0,-1 1 0,0 2 0,-2 0 0,0 0 0,-1 2 0,19 24 0,-15-14 0,2-1 0,1-1 0,0-1 0,31 24 0,-37-35 0,-1 1 0,0 0 0,-1 1 0,20 29 0,-29-35 0,0-1 0,0 2 0,-1-1 0,-1 0 0,0 1 0,0 0 0,-1 0 0,0 0 0,-1 1 0,1 18 0,-2-9 0,0 0 0,-1 0 0,-2 0 0,0 0 0,-1 0 0,-1 0 0,-1 0 0,-1-1 0,0 0 0,-2 0 0,0 0 0,-22 34 0,5-17 0,-1-2 0,-2-1 0,-1-1 0,-41 36 0,29-38 0,21-17 0,1 2 0,-24 23 0,28-24 0,-1 0 0,0-1 0,-1-1 0,-20 11 0,-81 41 0,52-29 0,-151 72 0,195-98 0,-1-2 0,-34 10 0,33-12 0,1 2 0,-34 15 0,22-9 0,0-1 0,-1-2 0,0-1 0,-1-2 0,-39 3 0,-14 4 0,4 0 0,43-9 0,-1 3 0,-41 13 0,21-1 0,0-3 0,-1-2 0,-109 10 0,149-22 0,-1 1 0,1 1 0,-36 14 0,-41 10 0,49-21 0,-104 4 0,-57-15 0,80-1 0,-198 20 0,-177-4 0,328-15 0,142 1 0,15 0 0,0 1 0,0 1 0,0 1 0,0 1 0,-39 10 0,-199 68 0,244-73 0,-1 0 0,-25 17 0,27-14 0,-1-2 0,-27 12 0,35-18 0,-18 6 0,1 1 0,0 2 0,0 0 0,-31 21 0,39-21 0,1 1 0,0 0 0,1 2 0,1 0 0,0 1 0,1 0 0,0 1 0,-23 37 0,6-1 0,15-25 0,0 1 0,-17 41 0,28-56 0,-1 0 0,0 0 0,-17 20 0,-8 16 0,-1 6 0,24-42 0,0-1 0,1 1 0,1 0 0,0 1 0,1 0 0,0 0 0,1 0 0,1 1 0,-3 21 0,5 144 0,4-95 0,-1-69 0,1 1 0,0-1 0,1 0 0,1 0 0,1 0 0,0 0 0,1-1 0,16 31 0,-6-19 0,1 0 0,2-2 0,42 48 0,-49-62 0,1 0 0,0-2 0,0 1 0,1-2 0,1 0 0,30 15 0,101 29 0,-89-34 0,-4-4 0,1-2 0,92 10 0,41 9 0,39 25 0,-168-44 0,-1-2 0,101 5 0,-86-10 0,500 5 0,-359-13 0,-147 2 0,0 4 0,115 20 0,-108-11 0,139 5 0,77-19 0,-111-1 0,-2 0 0,186 5 0,-302 4 0,0 2 0,0 3 0,-1 3 0,60 23 0,-9-3 0,-66-24 0,89 8 0,-25-4 0,-96-12 0,-1 0 0,0 1 0,0 0 0,0 1 0,0 0 0,0 0 0,-1 1 0,13 10 0,9 10 0,32 32 0,-7-5 0,-13-17 0,-19-17 0,-2 1 0,24 25 0,-39-34 16,0 1-1,0 0 1,-2 0-1,1 0 1,6 20-1,9 17-1473,-4-17-5368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BCF22-2D75-4779-9C8B-6270AA3FA919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B8AC8-E212-48B2-9917-7448FC83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90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jec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762000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the Project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25146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Project ID</a:t>
            </a:r>
          </a:p>
        </p:txBody>
      </p:sp>
      <p:pic>
        <p:nvPicPr>
          <p:cNvPr id="20" name="Picture 19" descr="A picture containing photo, table, person, monitor&#10;&#10;Description automatically generated">
            <a:extLst>
              <a:ext uri="{FF2B5EF4-FFF2-40B4-BE49-F238E27FC236}">
                <a16:creationId xmlns:a16="http://schemas.microsoft.com/office/drawing/2014/main" id="{C4A8CD1C-223D-4C87-9519-FDBD49BC5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286" r="71976"/>
          <a:stretch/>
        </p:blipFill>
        <p:spPr>
          <a:xfrm>
            <a:off x="0" y="6373302"/>
            <a:ext cx="2514600" cy="4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4948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二等辺三角形 9"/>
          <p:cNvSpPr/>
          <p:nvPr userDrawn="1"/>
        </p:nvSpPr>
        <p:spPr>
          <a:xfrm>
            <a:off x="0" y="6482208"/>
            <a:ext cx="12192000" cy="376686"/>
          </a:xfrm>
          <a:prstGeom prst="triangle">
            <a:avLst>
              <a:gd name="adj" fmla="val 62762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11" name="二等辺三角形 10"/>
          <p:cNvSpPr/>
          <p:nvPr userDrawn="1"/>
        </p:nvSpPr>
        <p:spPr>
          <a:xfrm>
            <a:off x="0" y="6676906"/>
            <a:ext cx="12192000" cy="181095"/>
          </a:xfrm>
          <a:prstGeom prst="triangle">
            <a:avLst>
              <a:gd name="adj" fmla="val 3939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5490AD-C6C9-4021-8C34-1F6444AB48BF}"/>
              </a:ext>
            </a:extLst>
          </p:cNvPr>
          <p:cNvSpPr txBox="1">
            <a:spLocks/>
          </p:cNvSpPr>
          <p:nvPr userDrawn="1"/>
        </p:nvSpPr>
        <p:spPr>
          <a:xfrm>
            <a:off x="11435142" y="6492875"/>
            <a:ext cx="680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D6051F-EF20-4D26-A49B-A9D5F0B34C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2227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二等辺三角形 11"/>
          <p:cNvSpPr/>
          <p:nvPr userDrawn="1"/>
        </p:nvSpPr>
        <p:spPr>
          <a:xfrm>
            <a:off x="0" y="6406010"/>
            <a:ext cx="12192000" cy="452885"/>
          </a:xfrm>
          <a:prstGeom prst="triangle">
            <a:avLst>
              <a:gd name="adj" fmla="val 85448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13" name="二等辺三角形 9"/>
          <p:cNvSpPr/>
          <p:nvPr userDrawn="1"/>
        </p:nvSpPr>
        <p:spPr>
          <a:xfrm>
            <a:off x="0" y="6482208"/>
            <a:ext cx="12192000" cy="376686"/>
          </a:xfrm>
          <a:prstGeom prst="triangle">
            <a:avLst>
              <a:gd name="adj" fmla="val 62762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14" name="二等辺三角形 10"/>
          <p:cNvSpPr/>
          <p:nvPr userDrawn="1"/>
        </p:nvSpPr>
        <p:spPr>
          <a:xfrm>
            <a:off x="0" y="6676906"/>
            <a:ext cx="12192000" cy="181095"/>
          </a:xfrm>
          <a:prstGeom prst="triangle">
            <a:avLst>
              <a:gd name="adj" fmla="val 3939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557430036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二等辺三角形 10"/>
          <p:cNvSpPr/>
          <p:nvPr userDrawn="1"/>
        </p:nvSpPr>
        <p:spPr>
          <a:xfrm>
            <a:off x="0" y="6676906"/>
            <a:ext cx="12192000" cy="181095"/>
          </a:xfrm>
          <a:prstGeom prst="triangle">
            <a:avLst>
              <a:gd name="adj" fmla="val 3939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752404980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二等辺三角形 10"/>
          <p:cNvSpPr/>
          <p:nvPr userDrawn="1"/>
        </p:nvSpPr>
        <p:spPr>
          <a:xfrm>
            <a:off x="0" y="6676906"/>
            <a:ext cx="12192000" cy="181095"/>
          </a:xfrm>
          <a:prstGeom prst="triangle">
            <a:avLst>
              <a:gd name="adj" fmla="val 3939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612078643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二等辺三角形 9"/>
          <p:cNvSpPr/>
          <p:nvPr userDrawn="1"/>
        </p:nvSpPr>
        <p:spPr>
          <a:xfrm>
            <a:off x="0" y="6482208"/>
            <a:ext cx="12192000" cy="376686"/>
          </a:xfrm>
          <a:prstGeom prst="triangle">
            <a:avLst>
              <a:gd name="adj" fmla="val 62762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13" name="二等辺三角形 10"/>
          <p:cNvSpPr/>
          <p:nvPr userDrawn="1"/>
        </p:nvSpPr>
        <p:spPr>
          <a:xfrm>
            <a:off x="0" y="6676906"/>
            <a:ext cx="12192000" cy="181095"/>
          </a:xfrm>
          <a:prstGeom prst="triangle">
            <a:avLst>
              <a:gd name="adj" fmla="val 3939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31085023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" name="Picture 19" descr="A picture containing photo, table, person, monitor&#10;&#10;Description automatically generated">
            <a:extLst>
              <a:ext uri="{FF2B5EF4-FFF2-40B4-BE49-F238E27FC236}">
                <a16:creationId xmlns:a16="http://schemas.microsoft.com/office/drawing/2014/main" id="{C4A8CD1C-223D-4C87-9519-FDBD49BC5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286" r="71976"/>
          <a:stretch/>
        </p:blipFill>
        <p:spPr>
          <a:xfrm>
            <a:off x="0" y="6373302"/>
            <a:ext cx="2514600" cy="4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8816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ividual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二等辺三角形 9"/>
          <p:cNvSpPr/>
          <p:nvPr userDrawn="1"/>
        </p:nvSpPr>
        <p:spPr>
          <a:xfrm>
            <a:off x="0" y="6482208"/>
            <a:ext cx="12192000" cy="376686"/>
          </a:xfrm>
          <a:prstGeom prst="triangle">
            <a:avLst>
              <a:gd name="adj" fmla="val 62762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sp>
        <p:nvSpPr>
          <p:cNvPr id="13" name="二等辺三角形 10"/>
          <p:cNvSpPr/>
          <p:nvPr userDrawn="1"/>
        </p:nvSpPr>
        <p:spPr>
          <a:xfrm>
            <a:off x="0" y="6676906"/>
            <a:ext cx="12192000" cy="181095"/>
          </a:xfrm>
          <a:prstGeom prst="triangle">
            <a:avLst>
              <a:gd name="adj" fmla="val 3939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188891132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all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238873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8370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423726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Sub-Titles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C29E58-4878-471A-A8CF-FA8607A4052E}"/>
              </a:ext>
            </a:extLst>
          </p:cNvPr>
          <p:cNvSpPr/>
          <p:nvPr userDrawn="1"/>
        </p:nvSpPr>
        <p:spPr>
          <a:xfrm>
            <a:off x="2632435" y="6492874"/>
            <a:ext cx="681636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ITXXXXXXXX</a:t>
            </a:r>
            <a:r>
              <a:rPr lang="en-US" sz="1800" dirty="0">
                <a:solidFill>
                  <a:schemeClr val="tx1"/>
                </a:solidFill>
              </a:rPr>
              <a:t>   |   &lt;</a:t>
            </a:r>
            <a:r>
              <a:rPr lang="en-US" sz="1800" b="1" dirty="0">
                <a:solidFill>
                  <a:schemeClr val="tx1"/>
                </a:solidFill>
              </a:rPr>
              <a:t>&lt;Student Name&gt;&gt;   </a:t>
            </a:r>
            <a:r>
              <a:rPr lang="en-US" sz="1800" dirty="0">
                <a:solidFill>
                  <a:schemeClr val="tx1"/>
                </a:solidFill>
              </a:rPr>
              <a:t>|   </a:t>
            </a:r>
            <a:r>
              <a:rPr lang="en-US" sz="1800" b="0" dirty="0">
                <a:solidFill>
                  <a:schemeClr val="tx1"/>
                </a:solidFill>
              </a:rPr>
              <a:t>&lt;&lt;Project ID&gt;&gt;</a:t>
            </a:r>
          </a:p>
        </p:txBody>
      </p:sp>
    </p:spTree>
    <p:extLst>
      <p:ext uri="{BB962C8B-B14F-4D97-AF65-F5344CB8AC3E}">
        <p14:creationId xmlns:p14="http://schemas.microsoft.com/office/powerpoint/2010/main" val="3293331645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udent Information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8370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Student IT Number | Student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423726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Student’s Specialization</a:t>
            </a:r>
          </a:p>
        </p:txBody>
      </p:sp>
      <p:sp>
        <p:nvSpPr>
          <p:cNvPr id="13" name="二等辺三角形 10"/>
          <p:cNvSpPr/>
          <p:nvPr userDrawn="1"/>
        </p:nvSpPr>
        <p:spPr>
          <a:xfrm>
            <a:off x="0" y="6676906"/>
            <a:ext cx="12192000" cy="181095"/>
          </a:xfrm>
          <a:prstGeom prst="triangle">
            <a:avLst>
              <a:gd name="adj" fmla="val 3939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008593441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358638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7086879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508937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116840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64364F-1F37-4C7B-B31F-2D4F671B2CB9}"/>
              </a:ext>
            </a:extLst>
          </p:cNvPr>
          <p:cNvSpPr txBox="1">
            <a:spLocks/>
          </p:cNvSpPr>
          <p:nvPr userDrawn="1"/>
        </p:nvSpPr>
        <p:spPr>
          <a:xfrm>
            <a:off x="11435142" y="6492875"/>
            <a:ext cx="680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D6051F-EF20-4D26-A49B-A9D5F0B34CE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photo, table, person, monitor&#10;&#10;Description automatically generated">
            <a:extLst>
              <a:ext uri="{FF2B5EF4-FFF2-40B4-BE49-F238E27FC236}">
                <a16:creationId xmlns:a16="http://schemas.microsoft.com/office/drawing/2014/main" id="{0503738D-67F6-4FC8-88E8-C0D768AD3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90286" r="71976"/>
          <a:stretch/>
        </p:blipFill>
        <p:spPr>
          <a:xfrm>
            <a:off x="0" y="6373302"/>
            <a:ext cx="2514600" cy="490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6EC11E-4ADA-413C-92B1-C0871F068AF1}"/>
              </a:ext>
            </a:extLst>
          </p:cNvPr>
          <p:cNvSpPr txBox="1"/>
          <p:nvPr userDrawn="1"/>
        </p:nvSpPr>
        <p:spPr>
          <a:xfrm>
            <a:off x="10287000" y="6536937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8C4007C-554A-4B16-A31C-089CB53EF86F}" type="datetime1">
              <a:rPr lang="en-US" sz="1200" b="1" smtClean="0"/>
              <a:t>4/25/2026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374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50" r:id="rId3"/>
    <p:sldLayoutId id="2147483662" r:id="rId4"/>
    <p:sldLayoutId id="2147483651" r:id="rId5"/>
    <p:sldLayoutId id="2147483660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spd="med">
    <p:pull/>
  </p:transition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dobe Devanagari" pitchFamily="18" charset="0"/>
          <a:ea typeface="+mj-ea"/>
          <a:cs typeface="Adobe Devanagari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98741-0883-43A7-4821-4E0A6E550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C62C23-FB36-0B9E-1001-2276BA0A6704}"/>
              </a:ext>
            </a:extLst>
          </p:cNvPr>
          <p:cNvGrpSpPr/>
          <p:nvPr/>
        </p:nvGrpSpPr>
        <p:grpSpPr>
          <a:xfrm>
            <a:off x="-48573" y="-27709"/>
            <a:ext cx="12289834" cy="6913417"/>
            <a:chOff x="-48573" y="-27709"/>
            <a:chExt cx="12289834" cy="691341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94E6635-1DBC-12C4-677E-7E6D99DADDD2}"/>
                </a:ext>
              </a:extLst>
            </p:cNvPr>
            <p:cNvGrpSpPr/>
            <p:nvPr/>
          </p:nvGrpSpPr>
          <p:grpSpPr>
            <a:xfrm>
              <a:off x="-48573" y="-27709"/>
              <a:ext cx="12289834" cy="6913417"/>
              <a:chOff x="-138074" y="-78059"/>
              <a:chExt cx="12468846" cy="701411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3C67C23-DECA-C836-93A1-C7BBC58CD7EC}"/>
                  </a:ext>
                </a:extLst>
              </p:cNvPr>
              <p:cNvSpPr/>
              <p:nvPr/>
            </p:nvSpPr>
            <p:spPr>
              <a:xfrm>
                <a:off x="4199727" y="-78059"/>
                <a:ext cx="3311163" cy="1027287"/>
              </a:xfrm>
              <a:custGeom>
                <a:avLst/>
                <a:gdLst>
                  <a:gd name="connsiteX0" fmla="*/ 1821902 w 1821902"/>
                  <a:gd name="connsiteY0" fmla="*/ 11459 h 1003132"/>
                  <a:gd name="connsiteX1" fmla="*/ 0 w 1821902"/>
                  <a:gd name="connsiteY1" fmla="*/ 0 h 1003132"/>
                  <a:gd name="connsiteX2" fmla="*/ 1083940 w 1821902"/>
                  <a:gd name="connsiteY2" fmla="*/ 1003132 h 100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1902" h="1003132">
                    <a:moveTo>
                      <a:pt x="1821902" y="11459"/>
                    </a:moveTo>
                    <a:lnTo>
                      <a:pt x="0" y="0"/>
                    </a:lnTo>
                    <a:lnTo>
                      <a:pt x="1083940" y="1003132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BC04D4A-9A04-63D3-68A4-D5406B2F43C3}"/>
                  </a:ext>
                </a:extLst>
              </p:cNvPr>
              <p:cNvSpPr/>
              <p:nvPr/>
            </p:nvSpPr>
            <p:spPr>
              <a:xfrm>
                <a:off x="1957472" y="1657759"/>
                <a:ext cx="2305193" cy="1157153"/>
              </a:xfrm>
              <a:custGeom>
                <a:avLst/>
                <a:gdLst>
                  <a:gd name="connsiteX0" fmla="*/ 0 w 1268387"/>
                  <a:gd name="connsiteY0" fmla="*/ 1129945 h 1129945"/>
                  <a:gd name="connsiteX1" fmla="*/ 1268388 w 1268387"/>
                  <a:gd name="connsiteY1" fmla="*/ 1118401 h 1129945"/>
                  <a:gd name="connsiteX2" fmla="*/ 887863 w 1268387"/>
                  <a:gd name="connsiteY2" fmla="*/ 0 h 112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8387" h="1129945">
                    <a:moveTo>
                      <a:pt x="0" y="1129945"/>
                    </a:moveTo>
                    <a:lnTo>
                      <a:pt x="1268388" y="1118401"/>
                    </a:lnTo>
                    <a:lnTo>
                      <a:pt x="887863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E90038B-5BA5-1AFC-6332-F0DC2C5FBFDE}"/>
                  </a:ext>
                </a:extLst>
              </p:cNvPr>
              <p:cNvSpPr/>
              <p:nvPr/>
            </p:nvSpPr>
            <p:spPr>
              <a:xfrm>
                <a:off x="6169702" y="949228"/>
                <a:ext cx="1739346" cy="1995639"/>
              </a:xfrm>
              <a:custGeom>
                <a:avLst/>
                <a:gdLst>
                  <a:gd name="connsiteX0" fmla="*/ 680242 w 957041"/>
                  <a:gd name="connsiteY0" fmla="*/ 1948715 h 1948715"/>
                  <a:gd name="connsiteX1" fmla="*/ 0 w 957041"/>
                  <a:gd name="connsiteY1" fmla="*/ 0 h 1948715"/>
                  <a:gd name="connsiteX2" fmla="*/ 957041 w 957041"/>
                  <a:gd name="connsiteY2" fmla="*/ 553429 h 1948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7041" h="1948715">
                    <a:moveTo>
                      <a:pt x="680242" y="1948715"/>
                    </a:moveTo>
                    <a:lnTo>
                      <a:pt x="0" y="0"/>
                    </a:lnTo>
                    <a:lnTo>
                      <a:pt x="957041" y="553429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97462AF-1B78-757F-35F5-D2362E71EFDA}"/>
                  </a:ext>
                </a:extLst>
              </p:cNvPr>
              <p:cNvSpPr/>
              <p:nvPr/>
            </p:nvSpPr>
            <p:spPr>
              <a:xfrm>
                <a:off x="1328839" y="3594289"/>
                <a:ext cx="2912846" cy="897419"/>
              </a:xfrm>
              <a:custGeom>
                <a:avLst/>
                <a:gdLst>
                  <a:gd name="connsiteX0" fmla="*/ 910866 w 1602736"/>
                  <a:gd name="connsiteY0" fmla="*/ 876319 h 876318"/>
                  <a:gd name="connsiteX1" fmla="*/ 1602737 w 1602736"/>
                  <a:gd name="connsiteY1" fmla="*/ 69179 h 876318"/>
                  <a:gd name="connsiteX2" fmla="*/ 0 w 1602736"/>
                  <a:gd name="connsiteY2" fmla="*/ 0 h 876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2736" h="876318">
                    <a:moveTo>
                      <a:pt x="910866" y="876319"/>
                    </a:moveTo>
                    <a:lnTo>
                      <a:pt x="1602737" y="691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EFDFD0A-76A5-5C86-F684-EBE0FE95512B}"/>
                  </a:ext>
                </a:extLst>
              </p:cNvPr>
              <p:cNvSpPr/>
              <p:nvPr/>
            </p:nvSpPr>
            <p:spPr>
              <a:xfrm>
                <a:off x="1475547" y="465052"/>
                <a:ext cx="2095546" cy="1192706"/>
              </a:xfrm>
              <a:custGeom>
                <a:avLst/>
                <a:gdLst>
                  <a:gd name="connsiteX0" fmla="*/ 1153033 w 1153033"/>
                  <a:gd name="connsiteY0" fmla="*/ 1164663 h 1164662"/>
                  <a:gd name="connsiteX1" fmla="*/ 0 w 1153033"/>
                  <a:gd name="connsiteY1" fmla="*/ 1153119 h 1164662"/>
                  <a:gd name="connsiteX2" fmla="*/ 253626 w 1153033"/>
                  <a:gd name="connsiteY2" fmla="*/ 0 h 116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3033" h="1164662">
                    <a:moveTo>
                      <a:pt x="1153033" y="1164663"/>
                    </a:moveTo>
                    <a:lnTo>
                      <a:pt x="0" y="1153119"/>
                    </a:lnTo>
                    <a:lnTo>
                      <a:pt x="253626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48D01C6-25D0-9FEA-4DA9-B813A6590798}"/>
                  </a:ext>
                </a:extLst>
              </p:cNvPr>
              <p:cNvSpPr/>
              <p:nvPr/>
            </p:nvSpPr>
            <p:spPr>
              <a:xfrm>
                <a:off x="7405988" y="2425225"/>
                <a:ext cx="2284369" cy="1145419"/>
              </a:xfrm>
              <a:custGeom>
                <a:avLst/>
                <a:gdLst>
                  <a:gd name="connsiteX0" fmla="*/ 1256929 w 1256929"/>
                  <a:gd name="connsiteY0" fmla="*/ 1118487 h 1118486"/>
                  <a:gd name="connsiteX1" fmla="*/ 0 w 1256929"/>
                  <a:gd name="connsiteY1" fmla="*/ 507424 h 1118486"/>
                  <a:gd name="connsiteX2" fmla="*/ 634237 w 1256929"/>
                  <a:gd name="connsiteY2" fmla="*/ 0 h 1118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929" h="1118486">
                    <a:moveTo>
                      <a:pt x="1256929" y="1118487"/>
                    </a:moveTo>
                    <a:lnTo>
                      <a:pt x="0" y="507424"/>
                    </a:lnTo>
                    <a:lnTo>
                      <a:pt x="634237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8A8FFEB-5F44-8BF8-C0AA-547C976B98B4}"/>
                  </a:ext>
                </a:extLst>
              </p:cNvPr>
              <p:cNvSpPr/>
              <p:nvPr/>
            </p:nvSpPr>
            <p:spPr>
              <a:xfrm>
                <a:off x="8558664" y="2425225"/>
                <a:ext cx="2032762" cy="1145419"/>
              </a:xfrm>
              <a:custGeom>
                <a:avLst/>
                <a:gdLst>
                  <a:gd name="connsiteX0" fmla="*/ 622693 w 1118487"/>
                  <a:gd name="connsiteY0" fmla="*/ 1118487 h 1118486"/>
                  <a:gd name="connsiteX1" fmla="*/ 1118487 w 1118487"/>
                  <a:gd name="connsiteY1" fmla="*/ 449704 h 1118486"/>
                  <a:gd name="connsiteX2" fmla="*/ 0 w 1118487"/>
                  <a:gd name="connsiteY2" fmla="*/ 0 h 1118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8487" h="1118486">
                    <a:moveTo>
                      <a:pt x="622693" y="1118487"/>
                    </a:moveTo>
                    <a:lnTo>
                      <a:pt x="1118487" y="4497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4B3AC2A-AC19-09BC-6987-02C245C1B246}"/>
                  </a:ext>
                </a:extLst>
              </p:cNvPr>
              <p:cNvSpPr/>
              <p:nvPr/>
            </p:nvSpPr>
            <p:spPr>
              <a:xfrm>
                <a:off x="5079969" y="2944867"/>
                <a:ext cx="2975787" cy="991820"/>
              </a:xfrm>
              <a:custGeom>
                <a:avLst/>
                <a:gdLst>
                  <a:gd name="connsiteX0" fmla="*/ 1637369 w 1637368"/>
                  <a:gd name="connsiteY0" fmla="*/ 968500 h 968499"/>
                  <a:gd name="connsiteX1" fmla="*/ 1279846 w 1637368"/>
                  <a:gd name="connsiteY1" fmla="*/ 0 h 968499"/>
                  <a:gd name="connsiteX2" fmla="*/ 0 w 1637368"/>
                  <a:gd name="connsiteY2" fmla="*/ 242082 h 968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37368" h="968499">
                    <a:moveTo>
                      <a:pt x="1637369" y="968500"/>
                    </a:moveTo>
                    <a:lnTo>
                      <a:pt x="1279846" y="0"/>
                    </a:lnTo>
                    <a:lnTo>
                      <a:pt x="0" y="242082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2BB4E67-6EA8-E426-4609-F05716A54267}"/>
                  </a:ext>
                </a:extLst>
              </p:cNvPr>
              <p:cNvSpPr/>
              <p:nvPr/>
            </p:nvSpPr>
            <p:spPr>
              <a:xfrm>
                <a:off x="4262667" y="2803091"/>
                <a:ext cx="3143321" cy="389687"/>
              </a:xfrm>
              <a:custGeom>
                <a:avLst/>
                <a:gdLst>
                  <a:gd name="connsiteX0" fmla="*/ 1729550 w 1729550"/>
                  <a:gd name="connsiteY0" fmla="*/ 138443 h 380524"/>
                  <a:gd name="connsiteX1" fmla="*/ 0 w 1729550"/>
                  <a:gd name="connsiteY1" fmla="*/ 0 h 380524"/>
                  <a:gd name="connsiteX2" fmla="*/ 449704 w 1729550"/>
                  <a:gd name="connsiteY2" fmla="*/ 380525 h 380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550" h="380524">
                    <a:moveTo>
                      <a:pt x="1729550" y="138443"/>
                    </a:moveTo>
                    <a:lnTo>
                      <a:pt x="0" y="0"/>
                    </a:lnTo>
                    <a:lnTo>
                      <a:pt x="449704" y="380525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EC2721B-8B53-4DFF-1FEA-8F0147F0C986}"/>
                  </a:ext>
                </a:extLst>
              </p:cNvPr>
              <p:cNvSpPr/>
              <p:nvPr/>
            </p:nvSpPr>
            <p:spPr>
              <a:xfrm>
                <a:off x="4514120" y="3192779"/>
                <a:ext cx="2095546" cy="1558750"/>
              </a:xfrm>
              <a:custGeom>
                <a:avLst/>
                <a:gdLst>
                  <a:gd name="connsiteX0" fmla="*/ 0 w 1153033"/>
                  <a:gd name="connsiteY0" fmla="*/ 784138 h 1522099"/>
                  <a:gd name="connsiteX1" fmla="*/ 311346 w 1153033"/>
                  <a:gd name="connsiteY1" fmla="*/ 0 h 1522099"/>
                  <a:gd name="connsiteX2" fmla="*/ 1153033 w 1153033"/>
                  <a:gd name="connsiteY2" fmla="*/ 1522100 h 1522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3033" h="1522099">
                    <a:moveTo>
                      <a:pt x="0" y="784138"/>
                    </a:moveTo>
                    <a:lnTo>
                      <a:pt x="311346" y="0"/>
                    </a:lnTo>
                    <a:lnTo>
                      <a:pt x="1153033" y="152210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CA60E05-D3EC-D4CE-BE00-A6AC7E929384}"/>
                  </a:ext>
                </a:extLst>
              </p:cNvPr>
              <p:cNvSpPr/>
              <p:nvPr/>
            </p:nvSpPr>
            <p:spPr>
              <a:xfrm>
                <a:off x="2984266" y="4491708"/>
                <a:ext cx="2514842" cy="1723996"/>
              </a:xfrm>
              <a:custGeom>
                <a:avLst/>
                <a:gdLst>
                  <a:gd name="connsiteX0" fmla="*/ 11544 w 1383742"/>
                  <a:gd name="connsiteY0" fmla="*/ 1683459 h 1683459"/>
                  <a:gd name="connsiteX1" fmla="*/ 0 w 1383742"/>
                  <a:gd name="connsiteY1" fmla="*/ 0 h 1683459"/>
                  <a:gd name="connsiteX2" fmla="*/ 1383743 w 1383742"/>
                  <a:gd name="connsiteY2" fmla="*/ 980130 h 168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3742" h="1683459">
                    <a:moveTo>
                      <a:pt x="11544" y="1683459"/>
                    </a:moveTo>
                    <a:lnTo>
                      <a:pt x="0" y="0"/>
                    </a:lnTo>
                    <a:lnTo>
                      <a:pt x="1383743" y="98013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6F38B5E-3280-EA09-D9F3-60B2C3FB8659}"/>
                  </a:ext>
                </a:extLst>
              </p:cNvPr>
              <p:cNvSpPr/>
              <p:nvPr/>
            </p:nvSpPr>
            <p:spPr>
              <a:xfrm>
                <a:off x="4451336" y="5495439"/>
                <a:ext cx="2242252" cy="1416975"/>
              </a:xfrm>
              <a:custGeom>
                <a:avLst/>
                <a:gdLst>
                  <a:gd name="connsiteX0" fmla="*/ 0 w 1233755"/>
                  <a:gd name="connsiteY0" fmla="*/ 1383657 h 1383657"/>
                  <a:gd name="connsiteX1" fmla="*/ 1233756 w 1233755"/>
                  <a:gd name="connsiteY1" fmla="*/ 184448 h 1383657"/>
                  <a:gd name="connsiteX2" fmla="*/ 576517 w 1233755"/>
                  <a:gd name="connsiteY2" fmla="*/ 0 h 138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3755" h="1383657">
                    <a:moveTo>
                      <a:pt x="0" y="1383657"/>
                    </a:moveTo>
                    <a:lnTo>
                      <a:pt x="1233756" y="184448"/>
                    </a:lnTo>
                    <a:lnTo>
                      <a:pt x="576517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346B0C5-57F8-DF31-A7F3-A1CA04A2C258}"/>
                  </a:ext>
                </a:extLst>
              </p:cNvPr>
              <p:cNvSpPr/>
              <p:nvPr/>
            </p:nvSpPr>
            <p:spPr>
              <a:xfrm>
                <a:off x="6609669" y="4751530"/>
                <a:ext cx="838280" cy="932798"/>
              </a:xfrm>
              <a:custGeom>
                <a:avLst/>
                <a:gdLst>
                  <a:gd name="connsiteX0" fmla="*/ 46176 w 461247"/>
                  <a:gd name="connsiteY0" fmla="*/ 910866 h 910865"/>
                  <a:gd name="connsiteX1" fmla="*/ 0 w 461247"/>
                  <a:gd name="connsiteY1" fmla="*/ 0 h 910865"/>
                  <a:gd name="connsiteX2" fmla="*/ 461248 w 461247"/>
                  <a:gd name="connsiteY2" fmla="*/ 438160 h 91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1247" h="910865">
                    <a:moveTo>
                      <a:pt x="46176" y="910866"/>
                    </a:moveTo>
                    <a:lnTo>
                      <a:pt x="0" y="0"/>
                    </a:lnTo>
                    <a:lnTo>
                      <a:pt x="461248" y="43816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0DF663D-ECDC-D8E9-0667-88C317F655F1}"/>
                  </a:ext>
                </a:extLst>
              </p:cNvPr>
              <p:cNvSpPr/>
              <p:nvPr/>
            </p:nvSpPr>
            <p:spPr>
              <a:xfrm>
                <a:off x="7447949" y="3936688"/>
                <a:ext cx="1278401" cy="1263551"/>
              </a:xfrm>
              <a:custGeom>
                <a:avLst/>
                <a:gdLst>
                  <a:gd name="connsiteX0" fmla="*/ 703415 w 703415"/>
                  <a:gd name="connsiteY0" fmla="*/ 1176122 h 1233841"/>
                  <a:gd name="connsiteX1" fmla="*/ 334434 w 703415"/>
                  <a:gd name="connsiteY1" fmla="*/ 0 h 1233841"/>
                  <a:gd name="connsiteX2" fmla="*/ 0 w 703415"/>
                  <a:gd name="connsiteY2" fmla="*/ 1233842 h 123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415" h="1233841">
                    <a:moveTo>
                      <a:pt x="703415" y="1176122"/>
                    </a:moveTo>
                    <a:lnTo>
                      <a:pt x="334434" y="0"/>
                    </a:lnTo>
                    <a:lnTo>
                      <a:pt x="0" y="1233842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E6381AE-05B9-BFA0-F4B5-F4F81C36388A}"/>
                  </a:ext>
                </a:extLst>
              </p:cNvPr>
              <p:cNvSpPr/>
              <p:nvPr/>
            </p:nvSpPr>
            <p:spPr>
              <a:xfrm>
                <a:off x="6693590" y="5200240"/>
                <a:ext cx="796319" cy="673065"/>
              </a:xfrm>
              <a:custGeom>
                <a:avLst/>
                <a:gdLst>
                  <a:gd name="connsiteX0" fmla="*/ 0 w 438159"/>
                  <a:gd name="connsiteY0" fmla="*/ 472706 h 657239"/>
                  <a:gd name="connsiteX1" fmla="*/ 415072 w 438159"/>
                  <a:gd name="connsiteY1" fmla="*/ 0 h 657239"/>
                  <a:gd name="connsiteX2" fmla="*/ 438159 w 438159"/>
                  <a:gd name="connsiteY2" fmla="*/ 657239 h 65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9" h="657239">
                    <a:moveTo>
                      <a:pt x="0" y="472706"/>
                    </a:moveTo>
                    <a:lnTo>
                      <a:pt x="415072" y="0"/>
                    </a:lnTo>
                    <a:lnTo>
                      <a:pt x="438159" y="657239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8CB6C2E-0088-ABC1-FCC9-86C056FD484B}"/>
                  </a:ext>
                </a:extLst>
              </p:cNvPr>
              <p:cNvSpPr/>
              <p:nvPr/>
            </p:nvSpPr>
            <p:spPr>
              <a:xfrm>
                <a:off x="8055756" y="3936688"/>
                <a:ext cx="1487894" cy="1204441"/>
              </a:xfrm>
              <a:custGeom>
                <a:avLst/>
                <a:gdLst>
                  <a:gd name="connsiteX0" fmla="*/ 368981 w 818684"/>
                  <a:gd name="connsiteY0" fmla="*/ 1176122 h 1176121"/>
                  <a:gd name="connsiteX1" fmla="*/ 0 w 818684"/>
                  <a:gd name="connsiteY1" fmla="*/ 0 h 1176121"/>
                  <a:gd name="connsiteX2" fmla="*/ 818684 w 818684"/>
                  <a:gd name="connsiteY2" fmla="*/ 784138 h 117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8684" h="1176121">
                    <a:moveTo>
                      <a:pt x="368981" y="1176122"/>
                    </a:moveTo>
                    <a:lnTo>
                      <a:pt x="0" y="0"/>
                    </a:lnTo>
                    <a:lnTo>
                      <a:pt x="818684" y="784138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CC23A91-AC50-1F33-61D1-E3DABC59167B}"/>
                  </a:ext>
                </a:extLst>
              </p:cNvPr>
              <p:cNvSpPr/>
              <p:nvPr/>
            </p:nvSpPr>
            <p:spPr>
              <a:xfrm>
                <a:off x="8055756" y="3570645"/>
                <a:ext cx="1634599" cy="1169063"/>
              </a:xfrm>
              <a:custGeom>
                <a:avLst/>
                <a:gdLst>
                  <a:gd name="connsiteX0" fmla="*/ 0 w 899406"/>
                  <a:gd name="connsiteY0" fmla="*/ 357437 h 1141574"/>
                  <a:gd name="connsiteX1" fmla="*/ 899407 w 899406"/>
                  <a:gd name="connsiteY1" fmla="*/ 0 h 1141574"/>
                  <a:gd name="connsiteX2" fmla="*/ 818684 w 899406"/>
                  <a:gd name="connsiteY2" fmla="*/ 1141575 h 114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9406" h="1141574">
                    <a:moveTo>
                      <a:pt x="0" y="357437"/>
                    </a:moveTo>
                    <a:lnTo>
                      <a:pt x="899407" y="0"/>
                    </a:lnTo>
                    <a:lnTo>
                      <a:pt x="818684" y="1141575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A554047-3E48-BDC3-DA09-B3F0FAA364A9}"/>
                  </a:ext>
                </a:extLst>
              </p:cNvPr>
              <p:cNvSpPr/>
              <p:nvPr/>
            </p:nvSpPr>
            <p:spPr>
              <a:xfrm>
                <a:off x="10277030" y="-78059"/>
                <a:ext cx="2032760" cy="1157153"/>
              </a:xfrm>
              <a:custGeom>
                <a:avLst/>
                <a:gdLst>
                  <a:gd name="connsiteX0" fmla="*/ 0 w 1118486"/>
                  <a:gd name="connsiteY0" fmla="*/ 726418 h 1129945"/>
                  <a:gd name="connsiteX1" fmla="*/ 1118487 w 1118486"/>
                  <a:gd name="connsiteY1" fmla="*/ 0 h 1129945"/>
                  <a:gd name="connsiteX2" fmla="*/ 933954 w 1118486"/>
                  <a:gd name="connsiteY2" fmla="*/ 1129945 h 112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8486" h="1129945">
                    <a:moveTo>
                      <a:pt x="0" y="726418"/>
                    </a:moveTo>
                    <a:lnTo>
                      <a:pt x="1118487" y="0"/>
                    </a:lnTo>
                    <a:lnTo>
                      <a:pt x="933954" y="1129945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B843D85-6192-2306-BDC7-BE2EE9E2DC68}"/>
                  </a:ext>
                </a:extLst>
              </p:cNvPr>
              <p:cNvSpPr/>
              <p:nvPr/>
            </p:nvSpPr>
            <p:spPr>
              <a:xfrm>
                <a:off x="6169702" y="-66325"/>
                <a:ext cx="2263233" cy="1015552"/>
              </a:xfrm>
              <a:custGeom>
                <a:avLst/>
                <a:gdLst>
                  <a:gd name="connsiteX0" fmla="*/ 0 w 1245299"/>
                  <a:gd name="connsiteY0" fmla="*/ 991674 h 991673"/>
                  <a:gd name="connsiteX1" fmla="*/ 737962 w 1245299"/>
                  <a:gd name="connsiteY1" fmla="*/ 0 h 991673"/>
                  <a:gd name="connsiteX2" fmla="*/ 1245300 w 1245299"/>
                  <a:gd name="connsiteY2" fmla="*/ 761050 h 99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5299" h="991673">
                    <a:moveTo>
                      <a:pt x="0" y="991674"/>
                    </a:moveTo>
                    <a:lnTo>
                      <a:pt x="737962" y="0"/>
                    </a:lnTo>
                    <a:lnTo>
                      <a:pt x="1245300" y="76105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C6A9CC-E3B6-F3DA-BBB8-41B9E77C7BCD}"/>
                  </a:ext>
                </a:extLst>
              </p:cNvPr>
              <p:cNvSpPr/>
              <p:nvPr/>
            </p:nvSpPr>
            <p:spPr>
              <a:xfrm>
                <a:off x="10968604" y="1079094"/>
                <a:ext cx="1341186" cy="1865772"/>
              </a:xfrm>
              <a:custGeom>
                <a:avLst/>
                <a:gdLst>
                  <a:gd name="connsiteX0" fmla="*/ 737962 w 737961"/>
                  <a:gd name="connsiteY0" fmla="*/ 1821902 h 1821902"/>
                  <a:gd name="connsiteX1" fmla="*/ 553429 w 737961"/>
                  <a:gd name="connsiteY1" fmla="*/ 0 h 1821902"/>
                  <a:gd name="connsiteX2" fmla="*/ 0 w 737961"/>
                  <a:gd name="connsiteY2" fmla="*/ 853317 h 182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7961" h="1821902">
                    <a:moveTo>
                      <a:pt x="737962" y="1821902"/>
                    </a:moveTo>
                    <a:lnTo>
                      <a:pt x="553429" y="0"/>
                    </a:lnTo>
                    <a:lnTo>
                      <a:pt x="0" y="853317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A577AC5-AA9E-7F62-6351-2E3C1269EE73}"/>
                  </a:ext>
                </a:extLst>
              </p:cNvPr>
              <p:cNvSpPr/>
              <p:nvPr/>
            </p:nvSpPr>
            <p:spPr>
              <a:xfrm>
                <a:off x="10989586" y="2944867"/>
                <a:ext cx="1320206" cy="1015465"/>
              </a:xfrm>
              <a:custGeom>
                <a:avLst/>
                <a:gdLst>
                  <a:gd name="connsiteX0" fmla="*/ 0 w 726417"/>
                  <a:gd name="connsiteY0" fmla="*/ 69179 h 991588"/>
                  <a:gd name="connsiteX1" fmla="*/ 726417 w 726417"/>
                  <a:gd name="connsiteY1" fmla="*/ 0 h 991588"/>
                  <a:gd name="connsiteX2" fmla="*/ 34546 w 726417"/>
                  <a:gd name="connsiteY2" fmla="*/ 991588 h 99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6417" h="991588">
                    <a:moveTo>
                      <a:pt x="0" y="69179"/>
                    </a:moveTo>
                    <a:lnTo>
                      <a:pt x="726417" y="0"/>
                    </a:lnTo>
                    <a:lnTo>
                      <a:pt x="34546" y="991588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D20E15B-5437-1155-5321-80FCA8517B7A}"/>
                  </a:ext>
                </a:extLst>
              </p:cNvPr>
              <p:cNvSpPr/>
              <p:nvPr/>
            </p:nvSpPr>
            <p:spPr>
              <a:xfrm>
                <a:off x="11052371" y="3960332"/>
                <a:ext cx="1152674" cy="1169063"/>
              </a:xfrm>
              <a:custGeom>
                <a:avLst/>
                <a:gdLst>
                  <a:gd name="connsiteX0" fmla="*/ 634237 w 634236"/>
                  <a:gd name="connsiteY0" fmla="*/ 1141575 h 1141574"/>
                  <a:gd name="connsiteX1" fmla="*/ 0 w 634236"/>
                  <a:gd name="connsiteY1" fmla="*/ 0 h 1141574"/>
                  <a:gd name="connsiteX2" fmla="*/ 11544 w 634236"/>
                  <a:gd name="connsiteY2" fmla="*/ 645695 h 114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4236" h="1141574">
                    <a:moveTo>
                      <a:pt x="634237" y="1141575"/>
                    </a:moveTo>
                    <a:lnTo>
                      <a:pt x="0" y="0"/>
                    </a:lnTo>
                    <a:lnTo>
                      <a:pt x="11544" y="645695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F1B1030-CABA-3D96-BFA1-F3654C34E9B8}"/>
                  </a:ext>
                </a:extLst>
              </p:cNvPr>
              <p:cNvSpPr/>
              <p:nvPr/>
            </p:nvSpPr>
            <p:spPr>
              <a:xfrm>
                <a:off x="10360953" y="5129395"/>
                <a:ext cx="1844092" cy="920976"/>
              </a:xfrm>
              <a:custGeom>
                <a:avLst/>
                <a:gdLst>
                  <a:gd name="connsiteX0" fmla="*/ 0 w 1014675"/>
                  <a:gd name="connsiteY0" fmla="*/ 391984 h 899321"/>
                  <a:gd name="connsiteX1" fmla="*/ 1014676 w 1014675"/>
                  <a:gd name="connsiteY1" fmla="*/ 0 h 899321"/>
                  <a:gd name="connsiteX2" fmla="*/ 784052 w 1014675"/>
                  <a:gd name="connsiteY2" fmla="*/ 899321 h 899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4675" h="899321">
                    <a:moveTo>
                      <a:pt x="0" y="391984"/>
                    </a:moveTo>
                    <a:lnTo>
                      <a:pt x="1014676" y="0"/>
                    </a:lnTo>
                    <a:lnTo>
                      <a:pt x="784052" y="899321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F54428B-2A7E-88D1-D575-584356F60A8F}"/>
                  </a:ext>
                </a:extLst>
              </p:cNvPr>
              <p:cNvSpPr/>
              <p:nvPr/>
            </p:nvSpPr>
            <p:spPr>
              <a:xfrm>
                <a:off x="10067538" y="6369216"/>
                <a:ext cx="2263233" cy="566841"/>
              </a:xfrm>
              <a:custGeom>
                <a:avLst/>
                <a:gdLst>
                  <a:gd name="connsiteX0" fmla="*/ 1245300 w 1245299"/>
                  <a:gd name="connsiteY0" fmla="*/ 553514 h 553513"/>
                  <a:gd name="connsiteX1" fmla="*/ 126813 w 1245299"/>
                  <a:gd name="connsiteY1" fmla="*/ 0 h 553513"/>
                  <a:gd name="connsiteX2" fmla="*/ 0 w 1245299"/>
                  <a:gd name="connsiteY2" fmla="*/ 415157 h 55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5299" h="553513">
                    <a:moveTo>
                      <a:pt x="1245300" y="553514"/>
                    </a:moveTo>
                    <a:lnTo>
                      <a:pt x="126813" y="0"/>
                    </a:lnTo>
                    <a:lnTo>
                      <a:pt x="0" y="415157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F6EE21F-87CA-A379-7CAF-DFF55148976A}"/>
                  </a:ext>
                </a:extLst>
              </p:cNvPr>
              <p:cNvSpPr/>
              <p:nvPr/>
            </p:nvSpPr>
            <p:spPr>
              <a:xfrm>
                <a:off x="7489909" y="5873305"/>
                <a:ext cx="1508874" cy="1062753"/>
              </a:xfrm>
              <a:custGeom>
                <a:avLst/>
                <a:gdLst>
                  <a:gd name="connsiteX0" fmla="*/ 392069 w 830228"/>
                  <a:gd name="connsiteY0" fmla="*/ 1037764 h 1037764"/>
                  <a:gd name="connsiteX1" fmla="*/ 0 w 830228"/>
                  <a:gd name="connsiteY1" fmla="*/ 0 h 1037764"/>
                  <a:gd name="connsiteX2" fmla="*/ 830228 w 830228"/>
                  <a:gd name="connsiteY2" fmla="*/ 415071 h 103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0228" h="1037764">
                    <a:moveTo>
                      <a:pt x="392069" y="1037764"/>
                    </a:moveTo>
                    <a:lnTo>
                      <a:pt x="0" y="0"/>
                    </a:lnTo>
                    <a:lnTo>
                      <a:pt x="830228" y="415071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832D592-4F0B-1F6F-C8FD-A3B0050DA6E8}"/>
                  </a:ext>
                </a:extLst>
              </p:cNvPr>
              <p:cNvSpPr/>
              <p:nvPr/>
            </p:nvSpPr>
            <p:spPr>
              <a:xfrm>
                <a:off x="7489909" y="5141130"/>
                <a:ext cx="1508874" cy="1157241"/>
              </a:xfrm>
              <a:custGeom>
                <a:avLst/>
                <a:gdLst>
                  <a:gd name="connsiteX0" fmla="*/ 0 w 830228"/>
                  <a:gd name="connsiteY0" fmla="*/ 714959 h 1130030"/>
                  <a:gd name="connsiteX1" fmla="*/ 680328 w 830228"/>
                  <a:gd name="connsiteY1" fmla="*/ 0 h 1130030"/>
                  <a:gd name="connsiteX2" fmla="*/ 830228 w 830228"/>
                  <a:gd name="connsiteY2" fmla="*/ 1130031 h 113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0228" h="1130030">
                    <a:moveTo>
                      <a:pt x="0" y="714959"/>
                    </a:moveTo>
                    <a:lnTo>
                      <a:pt x="680328" y="0"/>
                    </a:lnTo>
                    <a:lnTo>
                      <a:pt x="830228" y="1130031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58A9F04-EA5B-9A50-B4FE-3B0F4B4472CB}"/>
                  </a:ext>
                </a:extLst>
              </p:cNvPr>
              <p:cNvSpPr/>
              <p:nvPr/>
            </p:nvSpPr>
            <p:spPr>
              <a:xfrm>
                <a:off x="8558664" y="1338916"/>
                <a:ext cx="1278245" cy="1086309"/>
              </a:xfrm>
              <a:custGeom>
                <a:avLst/>
                <a:gdLst>
                  <a:gd name="connsiteX0" fmla="*/ 0 w 703329"/>
                  <a:gd name="connsiteY0" fmla="*/ 1060767 h 1060766"/>
                  <a:gd name="connsiteX1" fmla="*/ 703330 w 703329"/>
                  <a:gd name="connsiteY1" fmla="*/ 864775 h 1060766"/>
                  <a:gd name="connsiteX2" fmla="*/ 380525 w 703329"/>
                  <a:gd name="connsiteY2" fmla="*/ 0 h 106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329" h="1060766">
                    <a:moveTo>
                      <a:pt x="0" y="1060767"/>
                    </a:moveTo>
                    <a:lnTo>
                      <a:pt x="703330" y="864775"/>
                    </a:lnTo>
                    <a:lnTo>
                      <a:pt x="380525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F0A1540-F1CD-6360-A1E8-C654B7234A00}"/>
                  </a:ext>
                </a:extLst>
              </p:cNvPr>
              <p:cNvSpPr/>
              <p:nvPr/>
            </p:nvSpPr>
            <p:spPr>
              <a:xfrm>
                <a:off x="7909050" y="1338916"/>
                <a:ext cx="1341186" cy="1086309"/>
              </a:xfrm>
              <a:custGeom>
                <a:avLst/>
                <a:gdLst>
                  <a:gd name="connsiteX0" fmla="*/ 357437 w 737961"/>
                  <a:gd name="connsiteY0" fmla="*/ 1060767 h 1060766"/>
                  <a:gd name="connsiteX1" fmla="*/ 0 w 737961"/>
                  <a:gd name="connsiteY1" fmla="*/ 172904 h 1060766"/>
                  <a:gd name="connsiteX2" fmla="*/ 737962 w 737961"/>
                  <a:gd name="connsiteY2" fmla="*/ 0 h 106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7961" h="1060766">
                    <a:moveTo>
                      <a:pt x="357437" y="1060767"/>
                    </a:moveTo>
                    <a:lnTo>
                      <a:pt x="0" y="172904"/>
                    </a:lnTo>
                    <a:lnTo>
                      <a:pt x="737962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80F09AD-F47D-8EBF-D80A-871CBD8F75F8}"/>
                  </a:ext>
                </a:extLst>
              </p:cNvPr>
              <p:cNvSpPr/>
              <p:nvPr/>
            </p:nvSpPr>
            <p:spPr>
              <a:xfrm>
                <a:off x="9250238" y="665851"/>
                <a:ext cx="1655582" cy="673065"/>
              </a:xfrm>
              <a:custGeom>
                <a:avLst/>
                <a:gdLst>
                  <a:gd name="connsiteX0" fmla="*/ 910951 w 910951"/>
                  <a:gd name="connsiteY0" fmla="*/ 449618 h 657239"/>
                  <a:gd name="connsiteX1" fmla="*/ 564973 w 910951"/>
                  <a:gd name="connsiteY1" fmla="*/ 0 h 657239"/>
                  <a:gd name="connsiteX2" fmla="*/ 0 w 910951"/>
                  <a:gd name="connsiteY2" fmla="*/ 657239 h 65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0951" h="657239">
                    <a:moveTo>
                      <a:pt x="910951" y="449618"/>
                    </a:moveTo>
                    <a:lnTo>
                      <a:pt x="564973" y="0"/>
                    </a:lnTo>
                    <a:lnTo>
                      <a:pt x="0" y="657239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7FC88CF-0B94-8839-AEF1-C3900AAD9800}"/>
                  </a:ext>
                </a:extLst>
              </p:cNvPr>
              <p:cNvSpPr/>
              <p:nvPr/>
            </p:nvSpPr>
            <p:spPr>
              <a:xfrm>
                <a:off x="8432936" y="665851"/>
                <a:ext cx="1844092" cy="673065"/>
              </a:xfrm>
              <a:custGeom>
                <a:avLst/>
                <a:gdLst>
                  <a:gd name="connsiteX0" fmla="*/ 0 w 1014675"/>
                  <a:gd name="connsiteY0" fmla="*/ 46091 h 657239"/>
                  <a:gd name="connsiteX1" fmla="*/ 1014676 w 1014675"/>
                  <a:gd name="connsiteY1" fmla="*/ 0 h 657239"/>
                  <a:gd name="connsiteX2" fmla="*/ 449703 w 1014675"/>
                  <a:gd name="connsiteY2" fmla="*/ 657239 h 65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4675" h="657239">
                    <a:moveTo>
                      <a:pt x="0" y="46091"/>
                    </a:moveTo>
                    <a:lnTo>
                      <a:pt x="1014676" y="0"/>
                    </a:lnTo>
                    <a:lnTo>
                      <a:pt x="449703" y="657239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8BE7DE8-DE2E-9B72-88A3-DB5CAC29B733}"/>
                  </a:ext>
                </a:extLst>
              </p:cNvPr>
              <p:cNvSpPr/>
              <p:nvPr/>
            </p:nvSpPr>
            <p:spPr>
              <a:xfrm>
                <a:off x="8432936" y="-66325"/>
                <a:ext cx="1844092" cy="779375"/>
              </a:xfrm>
              <a:custGeom>
                <a:avLst/>
                <a:gdLst>
                  <a:gd name="connsiteX0" fmla="*/ 0 w 1014675"/>
                  <a:gd name="connsiteY0" fmla="*/ 761050 h 761049"/>
                  <a:gd name="connsiteX1" fmla="*/ 1014676 w 1014675"/>
                  <a:gd name="connsiteY1" fmla="*/ 714959 h 761049"/>
                  <a:gd name="connsiteX2" fmla="*/ 887863 w 1014675"/>
                  <a:gd name="connsiteY2" fmla="*/ 0 h 76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4675" h="761049">
                    <a:moveTo>
                      <a:pt x="0" y="761050"/>
                    </a:moveTo>
                    <a:lnTo>
                      <a:pt x="1014676" y="714959"/>
                    </a:lnTo>
                    <a:lnTo>
                      <a:pt x="887863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B48CD42-611E-2E06-751D-6FA0E0408C3A}"/>
                  </a:ext>
                </a:extLst>
              </p:cNvPr>
              <p:cNvSpPr/>
              <p:nvPr/>
            </p:nvSpPr>
            <p:spPr>
              <a:xfrm>
                <a:off x="804953" y="5353751"/>
                <a:ext cx="1005812" cy="1570485"/>
              </a:xfrm>
              <a:custGeom>
                <a:avLst/>
                <a:gdLst>
                  <a:gd name="connsiteX0" fmla="*/ 403527 w 553428"/>
                  <a:gd name="connsiteY0" fmla="*/ 1533559 h 1533558"/>
                  <a:gd name="connsiteX1" fmla="*/ 553429 w 553428"/>
                  <a:gd name="connsiteY1" fmla="*/ 0 h 1533558"/>
                  <a:gd name="connsiteX2" fmla="*/ 0 w 553428"/>
                  <a:gd name="connsiteY2" fmla="*/ 34546 h 153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428" h="1533558">
                    <a:moveTo>
                      <a:pt x="403527" y="1533559"/>
                    </a:moveTo>
                    <a:lnTo>
                      <a:pt x="553429" y="0"/>
                    </a:lnTo>
                    <a:lnTo>
                      <a:pt x="0" y="34546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0"/>
                </a:schemeClr>
              </a:solidFill>
              <a:ln w="85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F93067B-3C07-1312-616E-B62480FC8AAB}"/>
                  </a:ext>
                </a:extLst>
              </p:cNvPr>
              <p:cNvGrpSpPr/>
              <p:nvPr/>
            </p:nvGrpSpPr>
            <p:grpSpPr>
              <a:xfrm>
                <a:off x="1810767" y="-78059"/>
                <a:ext cx="10499023" cy="7014117"/>
                <a:chOff x="1810767" y="-78059"/>
                <a:chExt cx="10499023" cy="7014117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EFB5060B-D303-10D2-49B5-D28ADB8FC8BB}"/>
                    </a:ext>
                  </a:extLst>
                </p:cNvPr>
                <p:cNvSpPr/>
                <p:nvPr/>
              </p:nvSpPr>
              <p:spPr>
                <a:xfrm>
                  <a:off x="4262667" y="949228"/>
                  <a:ext cx="3143321" cy="1995639"/>
                </a:xfrm>
                <a:custGeom>
                  <a:avLst/>
                  <a:gdLst>
                    <a:gd name="connsiteX0" fmla="*/ 1729550 w 1729550"/>
                    <a:gd name="connsiteY0" fmla="*/ 1948715 h 1948715"/>
                    <a:gd name="connsiteX1" fmla="*/ 0 w 1729550"/>
                    <a:gd name="connsiteY1" fmla="*/ 1810273 h 1948715"/>
                    <a:gd name="connsiteX2" fmla="*/ 1049308 w 1729550"/>
                    <a:gd name="connsiteY2" fmla="*/ 0 h 1948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9550" h="1948715">
                      <a:moveTo>
                        <a:pt x="1729550" y="1948715"/>
                      </a:moveTo>
                      <a:lnTo>
                        <a:pt x="0" y="1810273"/>
                      </a:lnTo>
                      <a:lnTo>
                        <a:pt x="1049308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5F482C22-0D3D-DB23-DED2-26653280EBA6}"/>
                    </a:ext>
                  </a:extLst>
                </p:cNvPr>
                <p:cNvSpPr/>
                <p:nvPr/>
              </p:nvSpPr>
              <p:spPr>
                <a:xfrm>
                  <a:off x="4451336" y="5684329"/>
                  <a:ext cx="3751128" cy="1251729"/>
                </a:xfrm>
                <a:custGeom>
                  <a:avLst/>
                  <a:gdLst>
                    <a:gd name="connsiteX0" fmla="*/ 2063984 w 2063984"/>
                    <a:gd name="connsiteY0" fmla="*/ 1222297 h 1222297"/>
                    <a:gd name="connsiteX1" fmla="*/ 0 w 2063984"/>
                    <a:gd name="connsiteY1" fmla="*/ 1199209 h 1222297"/>
                    <a:gd name="connsiteX2" fmla="*/ 1233756 w 2063984"/>
                    <a:gd name="connsiteY2" fmla="*/ 0 h 1222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3984" h="1222297">
                      <a:moveTo>
                        <a:pt x="2063984" y="1222297"/>
                      </a:moveTo>
                      <a:lnTo>
                        <a:pt x="0" y="1199209"/>
                      </a:lnTo>
                      <a:lnTo>
                        <a:pt x="1233756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F57665B5-E9F7-8E0B-485B-6D3157AA6AF2}"/>
                    </a:ext>
                  </a:extLst>
                </p:cNvPr>
                <p:cNvSpPr/>
                <p:nvPr/>
              </p:nvSpPr>
              <p:spPr>
                <a:xfrm>
                  <a:off x="3571093" y="-78059"/>
                  <a:ext cx="2598609" cy="1735818"/>
                </a:xfrm>
                <a:custGeom>
                  <a:avLst/>
                  <a:gdLst>
                    <a:gd name="connsiteX0" fmla="*/ 1429833 w 1429833"/>
                    <a:gd name="connsiteY0" fmla="*/ 1003132 h 1695003"/>
                    <a:gd name="connsiteX1" fmla="*/ 345893 w 1429833"/>
                    <a:gd name="connsiteY1" fmla="*/ 0 h 1695003"/>
                    <a:gd name="connsiteX2" fmla="*/ 0 w 1429833"/>
                    <a:gd name="connsiteY2" fmla="*/ 1695003 h 1695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29833" h="1695003">
                      <a:moveTo>
                        <a:pt x="1429833" y="1003132"/>
                      </a:moveTo>
                      <a:lnTo>
                        <a:pt x="345893" y="0"/>
                      </a:lnTo>
                      <a:lnTo>
                        <a:pt x="0" y="1695003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93A33F33-DFA8-53AC-DA6A-F80EB7637028}"/>
                    </a:ext>
                  </a:extLst>
                </p:cNvPr>
                <p:cNvSpPr/>
                <p:nvPr/>
              </p:nvSpPr>
              <p:spPr>
                <a:xfrm>
                  <a:off x="5079969" y="3192779"/>
                  <a:ext cx="2975787" cy="1558750"/>
                </a:xfrm>
                <a:custGeom>
                  <a:avLst/>
                  <a:gdLst>
                    <a:gd name="connsiteX0" fmla="*/ 1637369 w 1637368"/>
                    <a:gd name="connsiteY0" fmla="*/ 726418 h 1522099"/>
                    <a:gd name="connsiteX1" fmla="*/ 0 w 1637368"/>
                    <a:gd name="connsiteY1" fmla="*/ 0 h 1522099"/>
                    <a:gd name="connsiteX2" fmla="*/ 841687 w 1637368"/>
                    <a:gd name="connsiteY2" fmla="*/ 1522100 h 1522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37368" h="1522099">
                      <a:moveTo>
                        <a:pt x="1637369" y="726418"/>
                      </a:moveTo>
                      <a:lnTo>
                        <a:pt x="0" y="0"/>
                      </a:lnTo>
                      <a:lnTo>
                        <a:pt x="841687" y="152210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EDB3FA53-B32F-7345-2D99-972D7B0AE1CE}"/>
                    </a:ext>
                  </a:extLst>
                </p:cNvPr>
                <p:cNvSpPr/>
                <p:nvPr/>
              </p:nvSpPr>
              <p:spPr>
                <a:xfrm>
                  <a:off x="2984266" y="3995798"/>
                  <a:ext cx="2514842" cy="1499640"/>
                </a:xfrm>
                <a:custGeom>
                  <a:avLst/>
                  <a:gdLst>
                    <a:gd name="connsiteX0" fmla="*/ 0 w 1383742"/>
                    <a:gd name="connsiteY0" fmla="*/ 484250 h 1464379"/>
                    <a:gd name="connsiteX1" fmla="*/ 841773 w 1383742"/>
                    <a:gd name="connsiteY1" fmla="*/ 0 h 1464379"/>
                    <a:gd name="connsiteX2" fmla="*/ 1383743 w 1383742"/>
                    <a:gd name="connsiteY2" fmla="*/ 1464380 h 146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3742" h="1464379">
                      <a:moveTo>
                        <a:pt x="0" y="484250"/>
                      </a:moveTo>
                      <a:lnTo>
                        <a:pt x="841773" y="0"/>
                      </a:lnTo>
                      <a:lnTo>
                        <a:pt x="1383743" y="146438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528754BB-AAF3-3FFD-9A69-E844E6B14E9F}"/>
                    </a:ext>
                  </a:extLst>
                </p:cNvPr>
                <p:cNvSpPr/>
                <p:nvPr/>
              </p:nvSpPr>
              <p:spPr>
                <a:xfrm>
                  <a:off x="3005247" y="5495439"/>
                  <a:ext cx="2493862" cy="1416975"/>
                </a:xfrm>
                <a:custGeom>
                  <a:avLst/>
                  <a:gdLst>
                    <a:gd name="connsiteX0" fmla="*/ 795682 w 1372198"/>
                    <a:gd name="connsiteY0" fmla="*/ 1383657 h 1383657"/>
                    <a:gd name="connsiteX1" fmla="*/ 0 w 1372198"/>
                    <a:gd name="connsiteY1" fmla="*/ 703330 h 1383657"/>
                    <a:gd name="connsiteX2" fmla="*/ 1372198 w 1372198"/>
                    <a:gd name="connsiteY2" fmla="*/ 0 h 138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72198" h="1383657">
                      <a:moveTo>
                        <a:pt x="795682" y="1383657"/>
                      </a:moveTo>
                      <a:lnTo>
                        <a:pt x="0" y="703330"/>
                      </a:lnTo>
                      <a:lnTo>
                        <a:pt x="1372198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A4325534-1468-542B-6532-2A55F970EC5F}"/>
                    </a:ext>
                  </a:extLst>
                </p:cNvPr>
                <p:cNvSpPr/>
                <p:nvPr/>
              </p:nvSpPr>
              <p:spPr>
                <a:xfrm>
                  <a:off x="1810767" y="4491708"/>
                  <a:ext cx="1194480" cy="1723996"/>
                </a:xfrm>
                <a:custGeom>
                  <a:avLst/>
                  <a:gdLst>
                    <a:gd name="connsiteX0" fmla="*/ 657239 w 657239"/>
                    <a:gd name="connsiteY0" fmla="*/ 1683459 h 1683459"/>
                    <a:gd name="connsiteX1" fmla="*/ 645695 w 657239"/>
                    <a:gd name="connsiteY1" fmla="*/ 0 h 1683459"/>
                    <a:gd name="connsiteX2" fmla="*/ 0 w 657239"/>
                    <a:gd name="connsiteY2" fmla="*/ 841773 h 1683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7239" h="1683459">
                      <a:moveTo>
                        <a:pt x="657239" y="1683459"/>
                      </a:moveTo>
                      <a:lnTo>
                        <a:pt x="645695" y="0"/>
                      </a:lnTo>
                      <a:lnTo>
                        <a:pt x="0" y="841773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E652FB1-94FF-E601-114E-288DB7BAB24D}"/>
                    </a:ext>
                  </a:extLst>
                </p:cNvPr>
                <p:cNvSpPr/>
                <p:nvPr/>
              </p:nvSpPr>
              <p:spPr>
                <a:xfrm>
                  <a:off x="8558664" y="2224514"/>
                  <a:ext cx="2032762" cy="661243"/>
                </a:xfrm>
                <a:custGeom>
                  <a:avLst/>
                  <a:gdLst>
                    <a:gd name="connsiteX0" fmla="*/ 1118487 w 1118487"/>
                    <a:gd name="connsiteY0" fmla="*/ 645695 h 645695"/>
                    <a:gd name="connsiteX1" fmla="*/ 0 w 1118487"/>
                    <a:gd name="connsiteY1" fmla="*/ 195992 h 645695"/>
                    <a:gd name="connsiteX2" fmla="*/ 703330 w 1118487"/>
                    <a:gd name="connsiteY2" fmla="*/ 0 h 645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18487" h="645695">
                      <a:moveTo>
                        <a:pt x="1118487" y="645695"/>
                      </a:moveTo>
                      <a:lnTo>
                        <a:pt x="0" y="195992"/>
                      </a:lnTo>
                      <a:lnTo>
                        <a:pt x="70333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2BA19F33-1A9F-3CA5-25F2-E5339233FD2E}"/>
                    </a:ext>
                  </a:extLst>
                </p:cNvPr>
                <p:cNvSpPr/>
                <p:nvPr/>
              </p:nvSpPr>
              <p:spPr>
                <a:xfrm>
                  <a:off x="10277030" y="665851"/>
                  <a:ext cx="1697386" cy="460444"/>
                </a:xfrm>
                <a:custGeom>
                  <a:avLst/>
                  <a:gdLst>
                    <a:gd name="connsiteX0" fmla="*/ 933954 w 933953"/>
                    <a:gd name="connsiteY0" fmla="*/ 403527 h 449617"/>
                    <a:gd name="connsiteX1" fmla="*/ 0 w 933953"/>
                    <a:gd name="connsiteY1" fmla="*/ 0 h 449617"/>
                    <a:gd name="connsiteX2" fmla="*/ 345979 w 933953"/>
                    <a:gd name="connsiteY2" fmla="*/ 449618 h 449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3953" h="449617">
                      <a:moveTo>
                        <a:pt x="933954" y="403527"/>
                      </a:moveTo>
                      <a:lnTo>
                        <a:pt x="0" y="0"/>
                      </a:lnTo>
                      <a:lnTo>
                        <a:pt x="345979" y="449618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FF048E-E342-0259-4317-93A62140F60A}"/>
                    </a:ext>
                  </a:extLst>
                </p:cNvPr>
                <p:cNvSpPr/>
                <p:nvPr/>
              </p:nvSpPr>
              <p:spPr>
                <a:xfrm>
                  <a:off x="6169702" y="713051"/>
                  <a:ext cx="2263233" cy="802932"/>
                </a:xfrm>
                <a:custGeom>
                  <a:avLst/>
                  <a:gdLst>
                    <a:gd name="connsiteX0" fmla="*/ 957041 w 1245299"/>
                    <a:gd name="connsiteY0" fmla="*/ 784052 h 784052"/>
                    <a:gd name="connsiteX1" fmla="*/ 0 w 1245299"/>
                    <a:gd name="connsiteY1" fmla="*/ 230624 h 784052"/>
                    <a:gd name="connsiteX2" fmla="*/ 1245300 w 1245299"/>
                    <a:gd name="connsiteY2" fmla="*/ 0 h 784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45299" h="784052">
                      <a:moveTo>
                        <a:pt x="957041" y="784052"/>
                      </a:moveTo>
                      <a:lnTo>
                        <a:pt x="0" y="230624"/>
                      </a:lnTo>
                      <a:lnTo>
                        <a:pt x="124530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63C39778-FC7A-994B-547F-6A2A3BC475A7}"/>
                    </a:ext>
                  </a:extLst>
                </p:cNvPr>
                <p:cNvSpPr/>
                <p:nvPr/>
              </p:nvSpPr>
              <p:spPr>
                <a:xfrm>
                  <a:off x="9690357" y="2885757"/>
                  <a:ext cx="1299227" cy="684887"/>
                </a:xfrm>
                <a:custGeom>
                  <a:avLst/>
                  <a:gdLst>
                    <a:gd name="connsiteX0" fmla="*/ 0 w 714874"/>
                    <a:gd name="connsiteY0" fmla="*/ 668783 h 668783"/>
                    <a:gd name="connsiteX1" fmla="*/ 495794 w 714874"/>
                    <a:gd name="connsiteY1" fmla="*/ 0 h 668783"/>
                    <a:gd name="connsiteX2" fmla="*/ 714874 w 714874"/>
                    <a:gd name="connsiteY2" fmla="*/ 126899 h 668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874" h="668783">
                      <a:moveTo>
                        <a:pt x="0" y="668783"/>
                      </a:moveTo>
                      <a:lnTo>
                        <a:pt x="495794" y="0"/>
                      </a:lnTo>
                      <a:lnTo>
                        <a:pt x="714874" y="126899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B3D43B75-4FAE-1DC2-FCA8-B934D6253F80}"/>
                    </a:ext>
                  </a:extLst>
                </p:cNvPr>
                <p:cNvSpPr/>
                <p:nvPr/>
              </p:nvSpPr>
              <p:spPr>
                <a:xfrm>
                  <a:off x="10298012" y="5530818"/>
                  <a:ext cx="1487894" cy="838397"/>
                </a:xfrm>
                <a:custGeom>
                  <a:avLst/>
                  <a:gdLst>
                    <a:gd name="connsiteX0" fmla="*/ 0 w 818684"/>
                    <a:gd name="connsiteY0" fmla="*/ 818684 h 818684"/>
                    <a:gd name="connsiteX1" fmla="*/ 34632 w 818684"/>
                    <a:gd name="connsiteY1" fmla="*/ 0 h 818684"/>
                    <a:gd name="connsiteX2" fmla="*/ 818684 w 818684"/>
                    <a:gd name="connsiteY2" fmla="*/ 507338 h 818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18684" h="818684">
                      <a:moveTo>
                        <a:pt x="0" y="818684"/>
                      </a:moveTo>
                      <a:lnTo>
                        <a:pt x="34632" y="0"/>
                      </a:lnTo>
                      <a:lnTo>
                        <a:pt x="818684" y="507338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B32CC64E-9E93-E86A-A5F2-15429A25E6EA}"/>
                    </a:ext>
                  </a:extLst>
                </p:cNvPr>
                <p:cNvSpPr/>
                <p:nvPr/>
              </p:nvSpPr>
              <p:spPr>
                <a:xfrm>
                  <a:off x="8726352" y="5141130"/>
                  <a:ext cx="1634599" cy="1157241"/>
                </a:xfrm>
                <a:custGeom>
                  <a:avLst/>
                  <a:gdLst>
                    <a:gd name="connsiteX0" fmla="*/ 899407 w 899406"/>
                    <a:gd name="connsiteY0" fmla="*/ 380525 h 1130030"/>
                    <a:gd name="connsiteX1" fmla="*/ 0 w 899406"/>
                    <a:gd name="connsiteY1" fmla="*/ 0 h 1130030"/>
                    <a:gd name="connsiteX2" fmla="*/ 149901 w 899406"/>
                    <a:gd name="connsiteY2" fmla="*/ 1130031 h 1130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9406" h="1130030">
                      <a:moveTo>
                        <a:pt x="899407" y="380525"/>
                      </a:moveTo>
                      <a:lnTo>
                        <a:pt x="0" y="0"/>
                      </a:lnTo>
                      <a:lnTo>
                        <a:pt x="149901" y="113003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9FF583FB-16B6-E8CA-77F5-9797F8CC9D90}"/>
                    </a:ext>
                  </a:extLst>
                </p:cNvPr>
                <p:cNvSpPr/>
                <p:nvPr/>
              </p:nvSpPr>
              <p:spPr>
                <a:xfrm>
                  <a:off x="8998783" y="6298371"/>
                  <a:ext cx="1299227" cy="495998"/>
                </a:xfrm>
                <a:custGeom>
                  <a:avLst/>
                  <a:gdLst>
                    <a:gd name="connsiteX0" fmla="*/ 588061 w 714874"/>
                    <a:gd name="connsiteY0" fmla="*/ 484336 h 484335"/>
                    <a:gd name="connsiteX1" fmla="*/ 714874 w 714874"/>
                    <a:gd name="connsiteY1" fmla="*/ 69179 h 484335"/>
                    <a:gd name="connsiteX2" fmla="*/ 0 w 714874"/>
                    <a:gd name="connsiteY2" fmla="*/ 0 h 484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874" h="484335">
                      <a:moveTo>
                        <a:pt x="588061" y="484336"/>
                      </a:moveTo>
                      <a:lnTo>
                        <a:pt x="714874" y="691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31ED0D37-FCC5-EEE3-D908-8D5695C30053}"/>
                    </a:ext>
                  </a:extLst>
                </p:cNvPr>
                <p:cNvSpPr/>
                <p:nvPr/>
              </p:nvSpPr>
              <p:spPr>
                <a:xfrm>
                  <a:off x="4241687" y="3192779"/>
                  <a:ext cx="838280" cy="803019"/>
                </a:xfrm>
                <a:custGeom>
                  <a:avLst/>
                  <a:gdLst>
                    <a:gd name="connsiteX0" fmla="*/ 149901 w 461247"/>
                    <a:gd name="connsiteY0" fmla="*/ 784138 h 784137"/>
                    <a:gd name="connsiteX1" fmla="*/ 0 w 461247"/>
                    <a:gd name="connsiteY1" fmla="*/ 461248 h 784137"/>
                    <a:gd name="connsiteX2" fmla="*/ 461248 w 461247"/>
                    <a:gd name="connsiteY2" fmla="*/ 0 h 784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1247" h="784137">
                      <a:moveTo>
                        <a:pt x="149901" y="784138"/>
                      </a:moveTo>
                      <a:lnTo>
                        <a:pt x="0" y="461248"/>
                      </a:lnTo>
                      <a:lnTo>
                        <a:pt x="461248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67777B67-3B83-04A3-B27A-393CCFD2B9AD}"/>
                    </a:ext>
                  </a:extLst>
                </p:cNvPr>
                <p:cNvSpPr/>
                <p:nvPr/>
              </p:nvSpPr>
              <p:spPr>
                <a:xfrm>
                  <a:off x="11974418" y="-78059"/>
                  <a:ext cx="335372" cy="3022926"/>
                </a:xfrm>
                <a:custGeom>
                  <a:avLst/>
                  <a:gdLst>
                    <a:gd name="connsiteX0" fmla="*/ 184533 w 184532"/>
                    <a:gd name="connsiteY0" fmla="*/ 2951848 h 2951847"/>
                    <a:gd name="connsiteX1" fmla="*/ 184533 w 184532"/>
                    <a:gd name="connsiteY1" fmla="*/ 0 h 2951847"/>
                    <a:gd name="connsiteX2" fmla="*/ 0 w 184532"/>
                    <a:gd name="connsiteY2" fmla="*/ 1129945 h 2951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4532" h="2951847">
                      <a:moveTo>
                        <a:pt x="184533" y="2951848"/>
                      </a:moveTo>
                      <a:lnTo>
                        <a:pt x="184533" y="0"/>
                      </a:lnTo>
                      <a:lnTo>
                        <a:pt x="0" y="1129945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28CB5BD-B506-7D54-157B-C13AE4AD5D08}"/>
                  </a:ext>
                </a:extLst>
              </p:cNvPr>
              <p:cNvGrpSpPr/>
              <p:nvPr/>
            </p:nvGrpSpPr>
            <p:grpSpPr>
              <a:xfrm>
                <a:off x="-138074" y="-78059"/>
                <a:ext cx="2095547" cy="6990473"/>
                <a:chOff x="-138074" y="-78059"/>
                <a:chExt cx="2095547" cy="6990473"/>
              </a:xfrm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A8FCFA7D-7CA1-D81B-9011-AF619F920D58}"/>
                    </a:ext>
                  </a:extLst>
                </p:cNvPr>
                <p:cNvSpPr/>
                <p:nvPr/>
              </p:nvSpPr>
              <p:spPr>
                <a:xfrm>
                  <a:off x="-54309" y="2578736"/>
                  <a:ext cx="1383146" cy="1393418"/>
                </a:xfrm>
                <a:custGeom>
                  <a:avLst/>
                  <a:gdLst>
                    <a:gd name="connsiteX0" fmla="*/ 0 w 761049"/>
                    <a:gd name="connsiteY0" fmla="*/ 1360655 h 1360654"/>
                    <a:gd name="connsiteX1" fmla="*/ 115355 w 761049"/>
                    <a:gd name="connsiteY1" fmla="*/ 0 h 1360654"/>
                    <a:gd name="connsiteX2" fmla="*/ 761050 w 761049"/>
                    <a:gd name="connsiteY2" fmla="*/ 991674 h 1360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049" h="1360654">
                      <a:moveTo>
                        <a:pt x="0" y="1360655"/>
                      </a:moveTo>
                      <a:lnTo>
                        <a:pt x="115355" y="0"/>
                      </a:lnTo>
                      <a:lnTo>
                        <a:pt x="761050" y="991674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D856A13-37B9-0D80-32AA-B625E5EB08A5}"/>
                    </a:ext>
                  </a:extLst>
                </p:cNvPr>
                <p:cNvSpPr/>
                <p:nvPr/>
              </p:nvSpPr>
              <p:spPr>
                <a:xfrm>
                  <a:off x="155340" y="1988337"/>
                  <a:ext cx="1802133" cy="826576"/>
                </a:xfrm>
                <a:custGeom>
                  <a:avLst/>
                  <a:gdLst>
                    <a:gd name="connsiteX0" fmla="*/ 991588 w 991588"/>
                    <a:gd name="connsiteY0" fmla="*/ 807141 h 807140"/>
                    <a:gd name="connsiteX1" fmla="*/ 0 w 991588"/>
                    <a:gd name="connsiteY1" fmla="*/ 576517 h 807140"/>
                    <a:gd name="connsiteX2" fmla="*/ 126813 w 991588"/>
                    <a:gd name="connsiteY2" fmla="*/ 0 h 807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91588" h="807140">
                      <a:moveTo>
                        <a:pt x="991588" y="807141"/>
                      </a:moveTo>
                      <a:lnTo>
                        <a:pt x="0" y="576517"/>
                      </a:lnTo>
                      <a:lnTo>
                        <a:pt x="126813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D43B8707-CE8A-338F-899C-E25C3CE6937A}"/>
                    </a:ext>
                  </a:extLst>
                </p:cNvPr>
                <p:cNvSpPr/>
                <p:nvPr/>
              </p:nvSpPr>
              <p:spPr>
                <a:xfrm>
                  <a:off x="-138074" y="1551449"/>
                  <a:ext cx="1613619" cy="436888"/>
                </a:xfrm>
                <a:custGeom>
                  <a:avLst/>
                  <a:gdLst>
                    <a:gd name="connsiteX0" fmla="*/ 887863 w 887862"/>
                    <a:gd name="connsiteY0" fmla="*/ 92267 h 426615"/>
                    <a:gd name="connsiteX1" fmla="*/ 0 w 887862"/>
                    <a:gd name="connsiteY1" fmla="*/ 0 h 426615"/>
                    <a:gd name="connsiteX2" fmla="*/ 288258 w 887862"/>
                    <a:gd name="connsiteY2" fmla="*/ 426615 h 42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862" h="426615">
                      <a:moveTo>
                        <a:pt x="887863" y="92267"/>
                      </a:moveTo>
                      <a:lnTo>
                        <a:pt x="0" y="0"/>
                      </a:lnTo>
                      <a:lnTo>
                        <a:pt x="288258" y="426615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4B29BF6B-6316-A1E4-D7DA-A88D39A985E2}"/>
                    </a:ext>
                  </a:extLst>
                </p:cNvPr>
                <p:cNvSpPr/>
                <p:nvPr/>
              </p:nvSpPr>
              <p:spPr>
                <a:xfrm>
                  <a:off x="-138074" y="-78059"/>
                  <a:ext cx="712398" cy="1629507"/>
                </a:xfrm>
                <a:custGeom>
                  <a:avLst/>
                  <a:gdLst>
                    <a:gd name="connsiteX0" fmla="*/ 0 w 391983"/>
                    <a:gd name="connsiteY0" fmla="*/ 1591193 h 1591192"/>
                    <a:gd name="connsiteX1" fmla="*/ 46091 w 391983"/>
                    <a:gd name="connsiteY1" fmla="*/ 0 h 1591192"/>
                    <a:gd name="connsiteX2" fmla="*/ 391983 w 391983"/>
                    <a:gd name="connsiteY2" fmla="*/ 680242 h 1591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983" h="1591192">
                      <a:moveTo>
                        <a:pt x="0" y="1591193"/>
                      </a:moveTo>
                      <a:lnTo>
                        <a:pt x="46091" y="0"/>
                      </a:lnTo>
                      <a:lnTo>
                        <a:pt x="391983" y="68024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EE9FF518-12A1-E936-D796-DACB8782411B}"/>
                    </a:ext>
                  </a:extLst>
                </p:cNvPr>
                <p:cNvSpPr/>
                <p:nvPr/>
              </p:nvSpPr>
              <p:spPr>
                <a:xfrm>
                  <a:off x="-117094" y="4692420"/>
                  <a:ext cx="922047" cy="2219994"/>
                </a:xfrm>
                <a:custGeom>
                  <a:avLst/>
                  <a:gdLst>
                    <a:gd name="connsiteX0" fmla="*/ 0 w 507338"/>
                    <a:gd name="connsiteY0" fmla="*/ 2167795 h 2167795"/>
                    <a:gd name="connsiteX1" fmla="*/ 357437 w 507338"/>
                    <a:gd name="connsiteY1" fmla="*/ 0 h 2167795"/>
                    <a:gd name="connsiteX2" fmla="*/ 507338 w 507338"/>
                    <a:gd name="connsiteY2" fmla="*/ 680327 h 2167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338" h="2167795">
                      <a:moveTo>
                        <a:pt x="0" y="2167795"/>
                      </a:moveTo>
                      <a:lnTo>
                        <a:pt x="357437" y="0"/>
                      </a:lnTo>
                      <a:lnTo>
                        <a:pt x="507338" y="680327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73A2186A-4C0B-B316-A9C6-216662883711}"/>
                  </a:ext>
                </a:extLst>
              </p:cNvPr>
              <p:cNvGrpSpPr/>
              <p:nvPr/>
            </p:nvGrpSpPr>
            <p:grpSpPr>
              <a:xfrm>
                <a:off x="-138074" y="-78059"/>
                <a:ext cx="12468846" cy="7014117"/>
                <a:chOff x="-138074" y="-78059"/>
                <a:chExt cx="12468846" cy="7014117"/>
              </a:xfrm>
            </p:grpSpPr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4EF91340-BB23-DAFE-5B2B-FCCA672A87D3}"/>
                    </a:ext>
                  </a:extLst>
                </p:cNvPr>
                <p:cNvSpPr/>
                <p:nvPr/>
              </p:nvSpPr>
              <p:spPr>
                <a:xfrm>
                  <a:off x="3571093" y="949228"/>
                  <a:ext cx="2598609" cy="1853862"/>
                </a:xfrm>
                <a:custGeom>
                  <a:avLst/>
                  <a:gdLst>
                    <a:gd name="connsiteX0" fmla="*/ 380525 w 1429833"/>
                    <a:gd name="connsiteY0" fmla="*/ 1810273 h 1810272"/>
                    <a:gd name="connsiteX1" fmla="*/ 1429833 w 1429833"/>
                    <a:gd name="connsiteY1" fmla="*/ 0 h 1810272"/>
                    <a:gd name="connsiteX2" fmla="*/ 0 w 1429833"/>
                    <a:gd name="connsiteY2" fmla="*/ 691871 h 1810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29833" h="1810272">
                      <a:moveTo>
                        <a:pt x="380525" y="1810273"/>
                      </a:moveTo>
                      <a:lnTo>
                        <a:pt x="1429833" y="0"/>
                      </a:lnTo>
                      <a:lnTo>
                        <a:pt x="0" y="69187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BDBA4D62-BFCB-4257-67DC-265AAD55B447}"/>
                    </a:ext>
                  </a:extLst>
                </p:cNvPr>
                <p:cNvSpPr/>
                <p:nvPr/>
              </p:nvSpPr>
              <p:spPr>
                <a:xfrm>
                  <a:off x="1475547" y="1645937"/>
                  <a:ext cx="2095546" cy="1168975"/>
                </a:xfrm>
                <a:custGeom>
                  <a:avLst/>
                  <a:gdLst>
                    <a:gd name="connsiteX0" fmla="*/ 265170 w 1153033"/>
                    <a:gd name="connsiteY0" fmla="*/ 1141489 h 1141489"/>
                    <a:gd name="connsiteX1" fmla="*/ 1153033 w 1153033"/>
                    <a:gd name="connsiteY1" fmla="*/ 11544 h 1141489"/>
                    <a:gd name="connsiteX2" fmla="*/ 0 w 1153033"/>
                    <a:gd name="connsiteY2" fmla="*/ 0 h 1141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3033" h="1141489">
                      <a:moveTo>
                        <a:pt x="265170" y="1141489"/>
                      </a:moveTo>
                      <a:lnTo>
                        <a:pt x="1153033" y="115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E86794DD-8782-2C49-7FC6-44733AA380DC}"/>
                    </a:ext>
                  </a:extLst>
                </p:cNvPr>
                <p:cNvSpPr/>
                <p:nvPr/>
              </p:nvSpPr>
              <p:spPr>
                <a:xfrm>
                  <a:off x="7405988" y="2944867"/>
                  <a:ext cx="2284369" cy="991820"/>
                </a:xfrm>
                <a:custGeom>
                  <a:avLst/>
                  <a:gdLst>
                    <a:gd name="connsiteX0" fmla="*/ 1256929 w 1256929"/>
                    <a:gd name="connsiteY0" fmla="*/ 611063 h 968499"/>
                    <a:gd name="connsiteX1" fmla="*/ 0 w 1256929"/>
                    <a:gd name="connsiteY1" fmla="*/ 0 h 968499"/>
                    <a:gd name="connsiteX2" fmla="*/ 357522 w 1256929"/>
                    <a:gd name="connsiteY2" fmla="*/ 968500 h 968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56929" h="968499">
                      <a:moveTo>
                        <a:pt x="1256929" y="611063"/>
                      </a:moveTo>
                      <a:lnTo>
                        <a:pt x="0" y="0"/>
                      </a:lnTo>
                      <a:lnTo>
                        <a:pt x="357522" y="96850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C069379-B3A7-08DF-4177-46747C8C0B7A}"/>
                    </a:ext>
                  </a:extLst>
                </p:cNvPr>
                <p:cNvSpPr/>
                <p:nvPr/>
              </p:nvSpPr>
              <p:spPr>
                <a:xfrm>
                  <a:off x="12205045" y="2944867"/>
                  <a:ext cx="125726" cy="3991190"/>
                </a:xfrm>
                <a:custGeom>
                  <a:avLst/>
                  <a:gdLst>
                    <a:gd name="connsiteX0" fmla="*/ 69179 w 69178"/>
                    <a:gd name="connsiteY0" fmla="*/ 3897345 h 3897344"/>
                    <a:gd name="connsiteX1" fmla="*/ 57634 w 69178"/>
                    <a:gd name="connsiteY1" fmla="*/ 0 h 3897344"/>
                    <a:gd name="connsiteX2" fmla="*/ 0 w 69178"/>
                    <a:gd name="connsiteY2" fmla="*/ 2133163 h 389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178" h="3897344">
                      <a:moveTo>
                        <a:pt x="69179" y="3897345"/>
                      </a:moveTo>
                      <a:lnTo>
                        <a:pt x="57634" y="0"/>
                      </a:lnTo>
                      <a:lnTo>
                        <a:pt x="0" y="2133163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9C0DFBDC-1B3E-529B-5C6C-7660AEDBE52A}"/>
                    </a:ext>
                  </a:extLst>
                </p:cNvPr>
                <p:cNvSpPr/>
                <p:nvPr/>
              </p:nvSpPr>
              <p:spPr>
                <a:xfrm>
                  <a:off x="1957472" y="2803091"/>
                  <a:ext cx="2305193" cy="862041"/>
                </a:xfrm>
                <a:custGeom>
                  <a:avLst/>
                  <a:gdLst>
                    <a:gd name="connsiteX0" fmla="*/ 0 w 1268387"/>
                    <a:gd name="connsiteY0" fmla="*/ 11544 h 841772"/>
                    <a:gd name="connsiteX1" fmla="*/ 1268388 w 1268387"/>
                    <a:gd name="connsiteY1" fmla="*/ 0 h 841772"/>
                    <a:gd name="connsiteX2" fmla="*/ 1256844 w 1268387"/>
                    <a:gd name="connsiteY2" fmla="*/ 841773 h 841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68387" h="841772">
                      <a:moveTo>
                        <a:pt x="0" y="11544"/>
                      </a:moveTo>
                      <a:lnTo>
                        <a:pt x="1268388" y="0"/>
                      </a:lnTo>
                      <a:lnTo>
                        <a:pt x="1256844" y="841773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678F6BF9-2B14-02AB-7F6B-4E574E264D29}"/>
                    </a:ext>
                  </a:extLst>
                </p:cNvPr>
                <p:cNvSpPr/>
                <p:nvPr/>
              </p:nvSpPr>
              <p:spPr>
                <a:xfrm>
                  <a:off x="-117094" y="3972155"/>
                  <a:ext cx="649612" cy="2940259"/>
                </a:xfrm>
                <a:custGeom>
                  <a:avLst/>
                  <a:gdLst>
                    <a:gd name="connsiteX0" fmla="*/ 0 w 357436"/>
                    <a:gd name="connsiteY0" fmla="*/ 2871125 h 2871124"/>
                    <a:gd name="connsiteX1" fmla="*/ 357437 w 357436"/>
                    <a:gd name="connsiteY1" fmla="*/ 703330 h 2871124"/>
                    <a:gd name="connsiteX2" fmla="*/ 34547 w 357436"/>
                    <a:gd name="connsiteY2" fmla="*/ 0 h 2871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7436" h="2871124">
                      <a:moveTo>
                        <a:pt x="0" y="2871125"/>
                      </a:moveTo>
                      <a:lnTo>
                        <a:pt x="357437" y="703330"/>
                      </a:lnTo>
                      <a:lnTo>
                        <a:pt x="34547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54470A60-4315-E428-89FD-3BFC684F8E7C}"/>
                    </a:ext>
                  </a:extLst>
                </p:cNvPr>
                <p:cNvSpPr/>
                <p:nvPr/>
              </p:nvSpPr>
              <p:spPr>
                <a:xfrm>
                  <a:off x="532520" y="3594289"/>
                  <a:ext cx="2451745" cy="1098131"/>
                </a:xfrm>
                <a:custGeom>
                  <a:avLst/>
                  <a:gdLst>
                    <a:gd name="connsiteX0" fmla="*/ 0 w 1349024"/>
                    <a:gd name="connsiteY0" fmla="*/ 1072310 h 1072310"/>
                    <a:gd name="connsiteX1" fmla="*/ 1349025 w 1349024"/>
                    <a:gd name="connsiteY1" fmla="*/ 876319 h 1072310"/>
                    <a:gd name="connsiteX2" fmla="*/ 438159 w 1349024"/>
                    <a:gd name="connsiteY2" fmla="*/ 0 h 1072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49024" h="1072310">
                      <a:moveTo>
                        <a:pt x="0" y="1072310"/>
                      </a:moveTo>
                      <a:lnTo>
                        <a:pt x="1349025" y="876319"/>
                      </a:lnTo>
                      <a:lnTo>
                        <a:pt x="438159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6FE964F1-FA4D-C7F2-E708-627477E6392C}"/>
                    </a:ext>
                  </a:extLst>
                </p:cNvPr>
                <p:cNvSpPr/>
                <p:nvPr/>
              </p:nvSpPr>
              <p:spPr>
                <a:xfrm>
                  <a:off x="-54309" y="3594289"/>
                  <a:ext cx="1383146" cy="1098131"/>
                </a:xfrm>
                <a:custGeom>
                  <a:avLst/>
                  <a:gdLst>
                    <a:gd name="connsiteX0" fmla="*/ 322890 w 761049"/>
                    <a:gd name="connsiteY0" fmla="*/ 1072310 h 1072310"/>
                    <a:gd name="connsiteX1" fmla="*/ 0 w 761049"/>
                    <a:gd name="connsiteY1" fmla="*/ 368981 h 1072310"/>
                    <a:gd name="connsiteX2" fmla="*/ 761050 w 761049"/>
                    <a:gd name="connsiteY2" fmla="*/ 0 h 1072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049" h="1072310">
                      <a:moveTo>
                        <a:pt x="322890" y="1072310"/>
                      </a:moveTo>
                      <a:lnTo>
                        <a:pt x="0" y="368981"/>
                      </a:lnTo>
                      <a:lnTo>
                        <a:pt x="76105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2CD9315-C685-BED6-6859-258FFA129694}"/>
                    </a:ext>
                  </a:extLst>
                </p:cNvPr>
                <p:cNvSpPr/>
                <p:nvPr/>
              </p:nvSpPr>
              <p:spPr>
                <a:xfrm>
                  <a:off x="155340" y="2578736"/>
                  <a:ext cx="1802133" cy="1015552"/>
                </a:xfrm>
                <a:custGeom>
                  <a:avLst/>
                  <a:gdLst>
                    <a:gd name="connsiteX0" fmla="*/ 991588 w 991588"/>
                    <a:gd name="connsiteY0" fmla="*/ 230624 h 991673"/>
                    <a:gd name="connsiteX1" fmla="*/ 0 w 991588"/>
                    <a:gd name="connsiteY1" fmla="*/ 0 h 991673"/>
                    <a:gd name="connsiteX2" fmla="*/ 645695 w 991588"/>
                    <a:gd name="connsiteY2" fmla="*/ 991674 h 991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91588" h="991673">
                      <a:moveTo>
                        <a:pt x="991588" y="230624"/>
                      </a:moveTo>
                      <a:lnTo>
                        <a:pt x="0" y="0"/>
                      </a:lnTo>
                      <a:lnTo>
                        <a:pt x="645695" y="991674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5AD3793F-051F-FE9B-8321-441429D84104}"/>
                    </a:ext>
                  </a:extLst>
                </p:cNvPr>
                <p:cNvSpPr/>
                <p:nvPr/>
              </p:nvSpPr>
              <p:spPr>
                <a:xfrm>
                  <a:off x="7405988" y="1515983"/>
                  <a:ext cx="1152674" cy="1428884"/>
                </a:xfrm>
                <a:custGeom>
                  <a:avLst/>
                  <a:gdLst>
                    <a:gd name="connsiteX0" fmla="*/ 0 w 634236"/>
                    <a:gd name="connsiteY0" fmla="*/ 1395287 h 1395286"/>
                    <a:gd name="connsiteX1" fmla="*/ 276800 w 634236"/>
                    <a:gd name="connsiteY1" fmla="*/ 0 h 1395286"/>
                    <a:gd name="connsiteX2" fmla="*/ 634237 w 634236"/>
                    <a:gd name="connsiteY2" fmla="*/ 887863 h 1395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34236" h="1395286">
                      <a:moveTo>
                        <a:pt x="0" y="1395287"/>
                      </a:moveTo>
                      <a:lnTo>
                        <a:pt x="276800" y="0"/>
                      </a:lnTo>
                      <a:lnTo>
                        <a:pt x="634237" y="887863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51587448-6F8E-13EB-C387-8EF7616911BF}"/>
                    </a:ext>
                  </a:extLst>
                </p:cNvPr>
                <p:cNvSpPr/>
                <p:nvPr/>
              </p:nvSpPr>
              <p:spPr>
                <a:xfrm>
                  <a:off x="5499108" y="4751530"/>
                  <a:ext cx="1194480" cy="932798"/>
                </a:xfrm>
                <a:custGeom>
                  <a:avLst/>
                  <a:gdLst>
                    <a:gd name="connsiteX0" fmla="*/ 657239 w 657239"/>
                    <a:gd name="connsiteY0" fmla="*/ 910866 h 910865"/>
                    <a:gd name="connsiteX1" fmla="*/ 611063 w 657239"/>
                    <a:gd name="connsiteY1" fmla="*/ 0 h 910865"/>
                    <a:gd name="connsiteX2" fmla="*/ 0 w 657239"/>
                    <a:gd name="connsiteY2" fmla="*/ 726418 h 910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7239" h="910865">
                      <a:moveTo>
                        <a:pt x="657239" y="910866"/>
                      </a:moveTo>
                      <a:lnTo>
                        <a:pt x="611063" y="0"/>
                      </a:lnTo>
                      <a:lnTo>
                        <a:pt x="0" y="726418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30956E5-C432-01B1-C45D-A209BBA92AEE}"/>
                    </a:ext>
                  </a:extLst>
                </p:cNvPr>
                <p:cNvSpPr/>
                <p:nvPr/>
              </p:nvSpPr>
              <p:spPr>
                <a:xfrm>
                  <a:off x="4514120" y="3995798"/>
                  <a:ext cx="2095546" cy="1499640"/>
                </a:xfrm>
                <a:custGeom>
                  <a:avLst/>
                  <a:gdLst>
                    <a:gd name="connsiteX0" fmla="*/ 1153033 w 1153033"/>
                    <a:gd name="connsiteY0" fmla="*/ 737962 h 1464379"/>
                    <a:gd name="connsiteX1" fmla="*/ 0 w 1153033"/>
                    <a:gd name="connsiteY1" fmla="*/ 0 h 1464379"/>
                    <a:gd name="connsiteX2" fmla="*/ 541970 w 1153033"/>
                    <a:gd name="connsiteY2" fmla="*/ 1464380 h 146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3033" h="1464379">
                      <a:moveTo>
                        <a:pt x="1153033" y="737962"/>
                      </a:moveTo>
                      <a:lnTo>
                        <a:pt x="0" y="0"/>
                      </a:lnTo>
                      <a:lnTo>
                        <a:pt x="541970" y="146438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EE90995E-B22C-1BC1-C26E-D72B18CB43D7}"/>
                    </a:ext>
                  </a:extLst>
                </p:cNvPr>
                <p:cNvSpPr/>
                <p:nvPr/>
              </p:nvSpPr>
              <p:spPr>
                <a:xfrm>
                  <a:off x="1538332" y="5353751"/>
                  <a:ext cx="1466913" cy="1570485"/>
                </a:xfrm>
                <a:custGeom>
                  <a:avLst/>
                  <a:gdLst>
                    <a:gd name="connsiteX0" fmla="*/ 0 w 807140"/>
                    <a:gd name="connsiteY0" fmla="*/ 1533559 h 1533558"/>
                    <a:gd name="connsiteX1" fmla="*/ 807140 w 807140"/>
                    <a:gd name="connsiteY1" fmla="*/ 841687 h 1533558"/>
                    <a:gd name="connsiteX2" fmla="*/ 149901 w 807140"/>
                    <a:gd name="connsiteY2" fmla="*/ 0 h 1533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7140" h="1533558">
                      <a:moveTo>
                        <a:pt x="0" y="1533559"/>
                      </a:moveTo>
                      <a:lnTo>
                        <a:pt x="807140" y="841687"/>
                      </a:lnTo>
                      <a:lnTo>
                        <a:pt x="149901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5742F001-26D8-3A0E-551C-285CA5BF5741}"/>
                    </a:ext>
                  </a:extLst>
                </p:cNvPr>
                <p:cNvSpPr/>
                <p:nvPr/>
              </p:nvSpPr>
              <p:spPr>
                <a:xfrm>
                  <a:off x="6609669" y="3936688"/>
                  <a:ext cx="1446087" cy="1263551"/>
                </a:xfrm>
                <a:custGeom>
                  <a:avLst/>
                  <a:gdLst>
                    <a:gd name="connsiteX0" fmla="*/ 0 w 795681"/>
                    <a:gd name="connsiteY0" fmla="*/ 795682 h 1233841"/>
                    <a:gd name="connsiteX1" fmla="*/ 795682 w 795681"/>
                    <a:gd name="connsiteY1" fmla="*/ 0 h 1233841"/>
                    <a:gd name="connsiteX2" fmla="*/ 461248 w 795681"/>
                    <a:gd name="connsiteY2" fmla="*/ 1233842 h 123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95681" h="1233841">
                      <a:moveTo>
                        <a:pt x="0" y="795682"/>
                      </a:moveTo>
                      <a:lnTo>
                        <a:pt x="795682" y="0"/>
                      </a:lnTo>
                      <a:lnTo>
                        <a:pt x="461248" y="123384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84A1CFF6-A62E-A0C4-93D0-114BFC1A8FD0}"/>
                    </a:ext>
                  </a:extLst>
                </p:cNvPr>
                <p:cNvSpPr/>
                <p:nvPr/>
              </p:nvSpPr>
              <p:spPr>
                <a:xfrm>
                  <a:off x="9836909" y="1952959"/>
                  <a:ext cx="1131694" cy="932798"/>
                </a:xfrm>
                <a:custGeom>
                  <a:avLst/>
                  <a:gdLst>
                    <a:gd name="connsiteX0" fmla="*/ 415157 w 622692"/>
                    <a:gd name="connsiteY0" fmla="*/ 910866 h 910865"/>
                    <a:gd name="connsiteX1" fmla="*/ 0 w 622692"/>
                    <a:gd name="connsiteY1" fmla="*/ 265170 h 910865"/>
                    <a:gd name="connsiteX2" fmla="*/ 622693 w 622692"/>
                    <a:gd name="connsiteY2" fmla="*/ 0 h 910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2692" h="910865">
                      <a:moveTo>
                        <a:pt x="415157" y="910866"/>
                      </a:moveTo>
                      <a:lnTo>
                        <a:pt x="0" y="265170"/>
                      </a:lnTo>
                      <a:lnTo>
                        <a:pt x="622693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7BD892B4-C1C2-71DB-9CF0-BA384DB6099B}"/>
                    </a:ext>
                  </a:extLst>
                </p:cNvPr>
                <p:cNvSpPr/>
                <p:nvPr/>
              </p:nvSpPr>
              <p:spPr>
                <a:xfrm>
                  <a:off x="9543651" y="3570645"/>
                  <a:ext cx="1508719" cy="1169063"/>
                </a:xfrm>
                <a:custGeom>
                  <a:avLst/>
                  <a:gdLst>
                    <a:gd name="connsiteX0" fmla="*/ 0 w 830143"/>
                    <a:gd name="connsiteY0" fmla="*/ 1141575 h 1141574"/>
                    <a:gd name="connsiteX1" fmla="*/ 80723 w 830143"/>
                    <a:gd name="connsiteY1" fmla="*/ 0 h 1141574"/>
                    <a:gd name="connsiteX2" fmla="*/ 830143 w 830143"/>
                    <a:gd name="connsiteY2" fmla="*/ 380525 h 114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143" h="1141574">
                      <a:moveTo>
                        <a:pt x="0" y="1141575"/>
                      </a:moveTo>
                      <a:lnTo>
                        <a:pt x="80723" y="0"/>
                      </a:lnTo>
                      <a:lnTo>
                        <a:pt x="830143" y="380525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C4935B63-0F74-D4DA-F5DC-FFBB90B5E93E}"/>
                    </a:ext>
                  </a:extLst>
                </p:cNvPr>
                <p:cNvSpPr/>
                <p:nvPr/>
              </p:nvSpPr>
              <p:spPr>
                <a:xfrm>
                  <a:off x="9690357" y="3015712"/>
                  <a:ext cx="1362012" cy="944620"/>
                </a:xfrm>
                <a:custGeom>
                  <a:avLst/>
                  <a:gdLst>
                    <a:gd name="connsiteX0" fmla="*/ 0 w 749420"/>
                    <a:gd name="connsiteY0" fmla="*/ 541885 h 922409"/>
                    <a:gd name="connsiteX1" fmla="*/ 714874 w 749420"/>
                    <a:gd name="connsiteY1" fmla="*/ 0 h 922409"/>
                    <a:gd name="connsiteX2" fmla="*/ 749420 w 749420"/>
                    <a:gd name="connsiteY2" fmla="*/ 922410 h 92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9420" h="922409">
                      <a:moveTo>
                        <a:pt x="0" y="541885"/>
                      </a:moveTo>
                      <a:lnTo>
                        <a:pt x="714874" y="0"/>
                      </a:lnTo>
                      <a:lnTo>
                        <a:pt x="749420" y="92241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EF65F9D-F8C5-B019-189D-59E2057E03B6}"/>
                    </a:ext>
                  </a:extLst>
                </p:cNvPr>
                <p:cNvSpPr/>
                <p:nvPr/>
              </p:nvSpPr>
              <p:spPr>
                <a:xfrm>
                  <a:off x="9543651" y="4621576"/>
                  <a:ext cx="1529698" cy="909242"/>
                </a:xfrm>
                <a:custGeom>
                  <a:avLst/>
                  <a:gdLst>
                    <a:gd name="connsiteX0" fmla="*/ 449704 w 841686"/>
                    <a:gd name="connsiteY0" fmla="*/ 887863 h 887863"/>
                    <a:gd name="connsiteX1" fmla="*/ 0 w 841686"/>
                    <a:gd name="connsiteY1" fmla="*/ 115355 h 887863"/>
                    <a:gd name="connsiteX2" fmla="*/ 841687 w 841686"/>
                    <a:gd name="connsiteY2" fmla="*/ 0 h 887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1686" h="887863">
                      <a:moveTo>
                        <a:pt x="449704" y="887863"/>
                      </a:moveTo>
                      <a:lnTo>
                        <a:pt x="0" y="115355"/>
                      </a:lnTo>
                      <a:lnTo>
                        <a:pt x="841687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33949398-70E1-3142-0E2A-35398FD2951D}"/>
                    </a:ext>
                  </a:extLst>
                </p:cNvPr>
                <p:cNvSpPr/>
                <p:nvPr/>
              </p:nvSpPr>
              <p:spPr>
                <a:xfrm>
                  <a:off x="8202464" y="6298371"/>
                  <a:ext cx="1865074" cy="637686"/>
                </a:xfrm>
                <a:custGeom>
                  <a:avLst/>
                  <a:gdLst>
                    <a:gd name="connsiteX0" fmla="*/ 0 w 1026220"/>
                    <a:gd name="connsiteY0" fmla="*/ 622693 h 622692"/>
                    <a:gd name="connsiteX1" fmla="*/ 1026220 w 1026220"/>
                    <a:gd name="connsiteY1" fmla="*/ 484336 h 622692"/>
                    <a:gd name="connsiteX2" fmla="*/ 438159 w 1026220"/>
                    <a:gd name="connsiteY2" fmla="*/ 0 h 622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26220" h="622692">
                      <a:moveTo>
                        <a:pt x="0" y="622693"/>
                      </a:moveTo>
                      <a:lnTo>
                        <a:pt x="1026220" y="484336"/>
                      </a:lnTo>
                      <a:lnTo>
                        <a:pt x="438159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553D8358-E156-F711-E958-536CDADACE4B}"/>
                    </a:ext>
                  </a:extLst>
                </p:cNvPr>
                <p:cNvSpPr/>
                <p:nvPr/>
              </p:nvSpPr>
              <p:spPr>
                <a:xfrm>
                  <a:off x="9250238" y="1126295"/>
                  <a:ext cx="1718366" cy="826664"/>
                </a:xfrm>
                <a:custGeom>
                  <a:avLst/>
                  <a:gdLst>
                    <a:gd name="connsiteX0" fmla="*/ 945498 w 945497"/>
                    <a:gd name="connsiteY0" fmla="*/ 807226 h 807226"/>
                    <a:gd name="connsiteX1" fmla="*/ 910951 w 945497"/>
                    <a:gd name="connsiteY1" fmla="*/ 0 h 807226"/>
                    <a:gd name="connsiteX2" fmla="*/ 0 w 945497"/>
                    <a:gd name="connsiteY2" fmla="*/ 207621 h 807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5497" h="807226">
                      <a:moveTo>
                        <a:pt x="945498" y="807226"/>
                      </a:moveTo>
                      <a:lnTo>
                        <a:pt x="910951" y="0"/>
                      </a:lnTo>
                      <a:lnTo>
                        <a:pt x="0" y="20762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F3BAEE9B-ADFB-970C-BAF8-FAA4800CA702}"/>
                    </a:ext>
                  </a:extLst>
                </p:cNvPr>
                <p:cNvSpPr/>
                <p:nvPr/>
              </p:nvSpPr>
              <p:spPr>
                <a:xfrm>
                  <a:off x="7909050" y="713051"/>
                  <a:ext cx="1341186" cy="802932"/>
                </a:xfrm>
                <a:custGeom>
                  <a:avLst/>
                  <a:gdLst>
                    <a:gd name="connsiteX0" fmla="*/ 0 w 737961"/>
                    <a:gd name="connsiteY0" fmla="*/ 784052 h 784052"/>
                    <a:gd name="connsiteX1" fmla="*/ 288259 w 737961"/>
                    <a:gd name="connsiteY1" fmla="*/ 0 h 784052"/>
                    <a:gd name="connsiteX2" fmla="*/ 737962 w 737961"/>
                    <a:gd name="connsiteY2" fmla="*/ 611149 h 784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7961" h="784052">
                      <a:moveTo>
                        <a:pt x="0" y="784052"/>
                      </a:moveTo>
                      <a:lnTo>
                        <a:pt x="288259" y="0"/>
                      </a:lnTo>
                      <a:lnTo>
                        <a:pt x="737962" y="611149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E62BD335-DD08-05BC-EF40-27185232B099}"/>
                    </a:ext>
                  </a:extLst>
                </p:cNvPr>
                <p:cNvSpPr/>
                <p:nvPr/>
              </p:nvSpPr>
              <p:spPr>
                <a:xfrm>
                  <a:off x="7510890" y="-66325"/>
                  <a:ext cx="2535666" cy="779375"/>
                </a:xfrm>
                <a:custGeom>
                  <a:avLst/>
                  <a:gdLst>
                    <a:gd name="connsiteX0" fmla="*/ 507338 w 1395200"/>
                    <a:gd name="connsiteY0" fmla="*/ 761050 h 761049"/>
                    <a:gd name="connsiteX1" fmla="*/ 0 w 1395200"/>
                    <a:gd name="connsiteY1" fmla="*/ 0 h 761049"/>
                    <a:gd name="connsiteX2" fmla="*/ 1395201 w 1395200"/>
                    <a:gd name="connsiteY2" fmla="*/ 0 h 761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95200" h="761049">
                      <a:moveTo>
                        <a:pt x="507338" y="761050"/>
                      </a:moveTo>
                      <a:lnTo>
                        <a:pt x="0" y="0"/>
                      </a:lnTo>
                      <a:lnTo>
                        <a:pt x="1395201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7E24B7C3-736A-56E2-2A52-13D204453668}"/>
                    </a:ext>
                  </a:extLst>
                </p:cNvPr>
                <p:cNvSpPr/>
                <p:nvPr/>
              </p:nvSpPr>
              <p:spPr>
                <a:xfrm>
                  <a:off x="10046557" y="-78059"/>
                  <a:ext cx="2263233" cy="743909"/>
                </a:xfrm>
                <a:custGeom>
                  <a:avLst/>
                  <a:gdLst>
                    <a:gd name="connsiteX0" fmla="*/ 126813 w 1245299"/>
                    <a:gd name="connsiteY0" fmla="*/ 726418 h 726417"/>
                    <a:gd name="connsiteX1" fmla="*/ 1245300 w 1245299"/>
                    <a:gd name="connsiteY1" fmla="*/ 0 h 726417"/>
                    <a:gd name="connsiteX2" fmla="*/ 0 w 1245299"/>
                    <a:gd name="connsiteY2" fmla="*/ 11459 h 726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45299" h="726417">
                      <a:moveTo>
                        <a:pt x="126813" y="726418"/>
                      </a:moveTo>
                      <a:lnTo>
                        <a:pt x="1245300" y="0"/>
                      </a:lnTo>
                      <a:lnTo>
                        <a:pt x="0" y="11459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8B2F295E-9173-FBE1-7BC7-83CB53172494}"/>
                    </a:ext>
                  </a:extLst>
                </p:cNvPr>
                <p:cNvSpPr/>
                <p:nvPr/>
              </p:nvSpPr>
              <p:spPr>
                <a:xfrm>
                  <a:off x="385812" y="1645937"/>
                  <a:ext cx="1571658" cy="1168975"/>
                </a:xfrm>
                <a:custGeom>
                  <a:avLst/>
                  <a:gdLst>
                    <a:gd name="connsiteX0" fmla="*/ 864775 w 864774"/>
                    <a:gd name="connsiteY0" fmla="*/ 1141489 h 1141489"/>
                    <a:gd name="connsiteX1" fmla="*/ 599605 w 864774"/>
                    <a:gd name="connsiteY1" fmla="*/ 0 h 1141489"/>
                    <a:gd name="connsiteX2" fmla="*/ 0 w 864774"/>
                    <a:gd name="connsiteY2" fmla="*/ 334349 h 1141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4774" h="1141489">
                      <a:moveTo>
                        <a:pt x="864775" y="1141489"/>
                      </a:moveTo>
                      <a:lnTo>
                        <a:pt x="599605" y="0"/>
                      </a:lnTo>
                      <a:lnTo>
                        <a:pt x="0" y="334349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060FF19F-BE50-CC78-5FB2-4F16A58618D5}"/>
                    </a:ext>
                  </a:extLst>
                </p:cNvPr>
                <p:cNvSpPr/>
                <p:nvPr/>
              </p:nvSpPr>
              <p:spPr>
                <a:xfrm>
                  <a:off x="-138074" y="1551449"/>
                  <a:ext cx="523886" cy="1027287"/>
                </a:xfrm>
                <a:custGeom>
                  <a:avLst/>
                  <a:gdLst>
                    <a:gd name="connsiteX0" fmla="*/ 161445 w 288258"/>
                    <a:gd name="connsiteY0" fmla="*/ 1003132 h 1003132"/>
                    <a:gd name="connsiteX1" fmla="*/ 0 w 288258"/>
                    <a:gd name="connsiteY1" fmla="*/ 0 h 1003132"/>
                    <a:gd name="connsiteX2" fmla="*/ 288258 w 288258"/>
                    <a:gd name="connsiteY2" fmla="*/ 426615 h 1003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8258" h="1003132">
                      <a:moveTo>
                        <a:pt x="161445" y="1003132"/>
                      </a:moveTo>
                      <a:lnTo>
                        <a:pt x="0" y="0"/>
                      </a:lnTo>
                      <a:lnTo>
                        <a:pt x="288258" y="426615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CA0B5650-2880-9204-CFD3-0C21C98F8CE0}"/>
                    </a:ext>
                  </a:extLst>
                </p:cNvPr>
                <p:cNvSpPr/>
                <p:nvPr/>
              </p:nvSpPr>
              <p:spPr>
                <a:xfrm>
                  <a:off x="-138074" y="618563"/>
                  <a:ext cx="1613619" cy="1027374"/>
                </a:xfrm>
                <a:custGeom>
                  <a:avLst/>
                  <a:gdLst>
                    <a:gd name="connsiteX0" fmla="*/ 887863 w 887862"/>
                    <a:gd name="connsiteY0" fmla="*/ 1003218 h 1003217"/>
                    <a:gd name="connsiteX1" fmla="*/ 0 w 887862"/>
                    <a:gd name="connsiteY1" fmla="*/ 910951 h 1003217"/>
                    <a:gd name="connsiteX2" fmla="*/ 391983 w 887862"/>
                    <a:gd name="connsiteY2" fmla="*/ 0 h 1003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862" h="1003217">
                      <a:moveTo>
                        <a:pt x="887863" y="1003218"/>
                      </a:moveTo>
                      <a:lnTo>
                        <a:pt x="0" y="910951"/>
                      </a:lnTo>
                      <a:lnTo>
                        <a:pt x="391983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B299AF4F-0A88-E4AF-63B4-8840C402B978}"/>
                    </a:ext>
                  </a:extLst>
                </p:cNvPr>
                <p:cNvSpPr/>
                <p:nvPr/>
              </p:nvSpPr>
              <p:spPr>
                <a:xfrm>
                  <a:off x="-54309" y="-78059"/>
                  <a:ext cx="1990799" cy="696621"/>
                </a:xfrm>
                <a:custGeom>
                  <a:avLst/>
                  <a:gdLst>
                    <a:gd name="connsiteX0" fmla="*/ 1095399 w 1095398"/>
                    <a:gd name="connsiteY0" fmla="*/ 530341 h 680241"/>
                    <a:gd name="connsiteX1" fmla="*/ 0 w 1095398"/>
                    <a:gd name="connsiteY1" fmla="*/ 0 h 680241"/>
                    <a:gd name="connsiteX2" fmla="*/ 345893 w 1095398"/>
                    <a:gd name="connsiteY2" fmla="*/ 680242 h 680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95398" h="680241">
                      <a:moveTo>
                        <a:pt x="1095399" y="530341"/>
                      </a:moveTo>
                      <a:lnTo>
                        <a:pt x="0" y="0"/>
                      </a:lnTo>
                      <a:lnTo>
                        <a:pt x="345893" y="68024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D8EBDBB1-617F-1816-7EAE-31D86C74B445}"/>
                    </a:ext>
                  </a:extLst>
                </p:cNvPr>
                <p:cNvSpPr/>
                <p:nvPr/>
              </p:nvSpPr>
              <p:spPr>
                <a:xfrm>
                  <a:off x="532520" y="4692420"/>
                  <a:ext cx="1278245" cy="696709"/>
                </a:xfrm>
                <a:custGeom>
                  <a:avLst/>
                  <a:gdLst>
                    <a:gd name="connsiteX0" fmla="*/ 703330 w 703329"/>
                    <a:gd name="connsiteY0" fmla="*/ 645781 h 680327"/>
                    <a:gd name="connsiteX1" fmla="*/ 0 w 703329"/>
                    <a:gd name="connsiteY1" fmla="*/ 0 h 680327"/>
                    <a:gd name="connsiteX2" fmla="*/ 149901 w 703329"/>
                    <a:gd name="connsiteY2" fmla="*/ 680327 h 680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3329" h="680327">
                      <a:moveTo>
                        <a:pt x="703330" y="645781"/>
                      </a:moveTo>
                      <a:lnTo>
                        <a:pt x="0" y="0"/>
                      </a:lnTo>
                      <a:lnTo>
                        <a:pt x="149901" y="680327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79FC727F-C365-9BDA-1625-77A287B74499}"/>
                    </a:ext>
                  </a:extLst>
                </p:cNvPr>
                <p:cNvSpPr/>
                <p:nvPr/>
              </p:nvSpPr>
              <p:spPr>
                <a:xfrm>
                  <a:off x="-117094" y="5389129"/>
                  <a:ext cx="1655425" cy="1535107"/>
                </a:xfrm>
                <a:custGeom>
                  <a:avLst/>
                  <a:gdLst>
                    <a:gd name="connsiteX0" fmla="*/ 910866 w 910865"/>
                    <a:gd name="connsiteY0" fmla="*/ 1499012 h 1499012"/>
                    <a:gd name="connsiteX1" fmla="*/ 0 w 910865"/>
                    <a:gd name="connsiteY1" fmla="*/ 1487468 h 1499012"/>
                    <a:gd name="connsiteX2" fmla="*/ 507338 w 910865"/>
                    <a:gd name="connsiteY2" fmla="*/ 0 h 1499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10865" h="1499012">
                      <a:moveTo>
                        <a:pt x="910866" y="1499012"/>
                      </a:moveTo>
                      <a:lnTo>
                        <a:pt x="0" y="1487468"/>
                      </a:lnTo>
                      <a:lnTo>
                        <a:pt x="507338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4E3E6A0A-F80B-D1CD-709E-359790FFC816}"/>
                    </a:ext>
                  </a:extLst>
                </p:cNvPr>
                <p:cNvSpPr/>
                <p:nvPr/>
              </p:nvSpPr>
              <p:spPr>
                <a:xfrm>
                  <a:off x="7447949" y="5141130"/>
                  <a:ext cx="1278401" cy="732175"/>
                </a:xfrm>
                <a:custGeom>
                  <a:avLst/>
                  <a:gdLst>
                    <a:gd name="connsiteX0" fmla="*/ 0 w 703415"/>
                    <a:gd name="connsiteY0" fmla="*/ 57720 h 714959"/>
                    <a:gd name="connsiteX1" fmla="*/ 703415 w 703415"/>
                    <a:gd name="connsiteY1" fmla="*/ 0 h 714959"/>
                    <a:gd name="connsiteX2" fmla="*/ 23088 w 703415"/>
                    <a:gd name="connsiteY2" fmla="*/ 714959 h 714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3415" h="714959">
                      <a:moveTo>
                        <a:pt x="0" y="57720"/>
                      </a:moveTo>
                      <a:lnTo>
                        <a:pt x="703415" y="0"/>
                      </a:lnTo>
                      <a:lnTo>
                        <a:pt x="23088" y="714959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0DCFE74B-EA3C-6A58-4968-C5CFC79D566D}"/>
                    </a:ext>
                  </a:extLst>
                </p:cNvPr>
                <p:cNvSpPr/>
                <p:nvPr/>
              </p:nvSpPr>
              <p:spPr>
                <a:xfrm>
                  <a:off x="6693590" y="5684329"/>
                  <a:ext cx="1508874" cy="1251729"/>
                </a:xfrm>
                <a:custGeom>
                  <a:avLst/>
                  <a:gdLst>
                    <a:gd name="connsiteX0" fmla="*/ 830228 w 830228"/>
                    <a:gd name="connsiteY0" fmla="*/ 1222297 h 1222297"/>
                    <a:gd name="connsiteX1" fmla="*/ 0 w 830228"/>
                    <a:gd name="connsiteY1" fmla="*/ 0 h 1222297"/>
                    <a:gd name="connsiteX2" fmla="*/ 438159 w 830228"/>
                    <a:gd name="connsiteY2" fmla="*/ 184533 h 1222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228" h="1222297">
                      <a:moveTo>
                        <a:pt x="830228" y="1222297"/>
                      </a:moveTo>
                      <a:lnTo>
                        <a:pt x="0" y="0"/>
                      </a:lnTo>
                      <a:lnTo>
                        <a:pt x="438159" y="184533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2FB90C1A-0C61-9B38-C4E0-B953EF41BD6F}"/>
                    </a:ext>
                  </a:extLst>
                </p:cNvPr>
                <p:cNvSpPr/>
                <p:nvPr/>
              </p:nvSpPr>
              <p:spPr>
                <a:xfrm>
                  <a:off x="8202464" y="6794369"/>
                  <a:ext cx="4128308" cy="141689"/>
                </a:xfrm>
                <a:custGeom>
                  <a:avLst/>
                  <a:gdLst>
                    <a:gd name="connsiteX0" fmla="*/ 0 w 2271520"/>
                    <a:gd name="connsiteY0" fmla="*/ 138357 h 138357"/>
                    <a:gd name="connsiteX1" fmla="*/ 2271520 w 2271520"/>
                    <a:gd name="connsiteY1" fmla="*/ 138357 h 138357"/>
                    <a:gd name="connsiteX2" fmla="*/ 1026220 w 2271520"/>
                    <a:gd name="connsiteY2" fmla="*/ 0 h 138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1520" h="138357">
                      <a:moveTo>
                        <a:pt x="0" y="138357"/>
                      </a:moveTo>
                      <a:lnTo>
                        <a:pt x="2271520" y="138357"/>
                      </a:lnTo>
                      <a:lnTo>
                        <a:pt x="102622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9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641B793-A563-0E55-5F7C-CA9362C8DCF5}"/>
                  </a:ext>
                </a:extLst>
              </p:cNvPr>
              <p:cNvGrpSpPr/>
              <p:nvPr/>
            </p:nvGrpSpPr>
            <p:grpSpPr>
              <a:xfrm>
                <a:off x="-138074" y="-78059"/>
                <a:ext cx="12468846" cy="7014117"/>
                <a:chOff x="-138074" y="-78059"/>
                <a:chExt cx="12468846" cy="7014117"/>
              </a:xfrm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D08F9D5C-A253-2E40-AD15-014D761535B2}"/>
                    </a:ext>
                  </a:extLst>
                </p:cNvPr>
                <p:cNvSpPr/>
                <p:nvPr/>
              </p:nvSpPr>
              <p:spPr>
                <a:xfrm>
                  <a:off x="2984266" y="3665133"/>
                  <a:ext cx="1529854" cy="826576"/>
                </a:xfrm>
                <a:custGeom>
                  <a:avLst/>
                  <a:gdLst>
                    <a:gd name="connsiteX0" fmla="*/ 0 w 841772"/>
                    <a:gd name="connsiteY0" fmla="*/ 807140 h 807140"/>
                    <a:gd name="connsiteX1" fmla="*/ 841773 w 841772"/>
                    <a:gd name="connsiteY1" fmla="*/ 322890 h 807140"/>
                    <a:gd name="connsiteX2" fmla="*/ 691871 w 841772"/>
                    <a:gd name="connsiteY2" fmla="*/ 0 h 807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1772" h="807140">
                      <a:moveTo>
                        <a:pt x="0" y="807140"/>
                      </a:moveTo>
                      <a:lnTo>
                        <a:pt x="841773" y="322890"/>
                      </a:lnTo>
                      <a:lnTo>
                        <a:pt x="691871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C6BBF4B7-09DF-3AF9-1FCA-89BC673AA9F7}"/>
                    </a:ext>
                  </a:extLst>
                </p:cNvPr>
                <p:cNvSpPr/>
                <p:nvPr/>
              </p:nvSpPr>
              <p:spPr>
                <a:xfrm>
                  <a:off x="1538332" y="6215705"/>
                  <a:ext cx="2913002" cy="708531"/>
                </a:xfrm>
                <a:custGeom>
                  <a:avLst/>
                  <a:gdLst>
                    <a:gd name="connsiteX0" fmla="*/ 0 w 1602822"/>
                    <a:gd name="connsiteY0" fmla="*/ 691872 h 691871"/>
                    <a:gd name="connsiteX1" fmla="*/ 1602822 w 1602822"/>
                    <a:gd name="connsiteY1" fmla="*/ 680327 h 691871"/>
                    <a:gd name="connsiteX2" fmla="*/ 807140 w 1602822"/>
                    <a:gd name="connsiteY2" fmla="*/ 0 h 691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02822" h="691871">
                      <a:moveTo>
                        <a:pt x="0" y="691872"/>
                      </a:moveTo>
                      <a:lnTo>
                        <a:pt x="1602822" y="680327"/>
                      </a:lnTo>
                      <a:lnTo>
                        <a:pt x="80714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07A6FB9-3674-93FF-33B1-2B9B25E385B3}"/>
                    </a:ext>
                  </a:extLst>
                </p:cNvPr>
                <p:cNvSpPr/>
                <p:nvPr/>
              </p:nvSpPr>
              <p:spPr>
                <a:xfrm>
                  <a:off x="1328839" y="2814913"/>
                  <a:ext cx="2912846" cy="850219"/>
                </a:xfrm>
                <a:custGeom>
                  <a:avLst/>
                  <a:gdLst>
                    <a:gd name="connsiteX0" fmla="*/ 1602737 w 1602736"/>
                    <a:gd name="connsiteY0" fmla="*/ 830228 h 830228"/>
                    <a:gd name="connsiteX1" fmla="*/ 345893 w 1602736"/>
                    <a:gd name="connsiteY1" fmla="*/ 0 h 830228"/>
                    <a:gd name="connsiteX2" fmla="*/ 0 w 1602736"/>
                    <a:gd name="connsiteY2" fmla="*/ 761050 h 830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02736" h="830228">
                      <a:moveTo>
                        <a:pt x="1602737" y="830228"/>
                      </a:moveTo>
                      <a:lnTo>
                        <a:pt x="345893" y="0"/>
                      </a:lnTo>
                      <a:lnTo>
                        <a:pt x="0" y="76105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8175387C-3335-1E95-B9B4-5DA4C1CE2CB6}"/>
                    </a:ext>
                  </a:extLst>
                </p:cNvPr>
                <p:cNvSpPr/>
                <p:nvPr/>
              </p:nvSpPr>
              <p:spPr>
                <a:xfrm>
                  <a:off x="1936492" y="-78059"/>
                  <a:ext cx="2263233" cy="1735818"/>
                </a:xfrm>
                <a:custGeom>
                  <a:avLst/>
                  <a:gdLst>
                    <a:gd name="connsiteX0" fmla="*/ 899407 w 1245299"/>
                    <a:gd name="connsiteY0" fmla="*/ 1695003 h 1695003"/>
                    <a:gd name="connsiteX1" fmla="*/ 1245300 w 1245299"/>
                    <a:gd name="connsiteY1" fmla="*/ 0 h 1695003"/>
                    <a:gd name="connsiteX2" fmla="*/ 0 w 1245299"/>
                    <a:gd name="connsiteY2" fmla="*/ 530341 h 1695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45299" h="1695003">
                      <a:moveTo>
                        <a:pt x="899407" y="1695003"/>
                      </a:moveTo>
                      <a:lnTo>
                        <a:pt x="1245300" y="0"/>
                      </a:lnTo>
                      <a:lnTo>
                        <a:pt x="0" y="53034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AB5148AE-2D78-183D-F490-6A4EF08138C3}"/>
                    </a:ext>
                  </a:extLst>
                </p:cNvPr>
                <p:cNvSpPr/>
                <p:nvPr/>
              </p:nvSpPr>
              <p:spPr>
                <a:xfrm>
                  <a:off x="-54309" y="-78059"/>
                  <a:ext cx="4254034" cy="543110"/>
                </a:xfrm>
                <a:custGeom>
                  <a:avLst/>
                  <a:gdLst>
                    <a:gd name="connsiteX0" fmla="*/ 0 w 2340698"/>
                    <a:gd name="connsiteY0" fmla="*/ 0 h 530340"/>
                    <a:gd name="connsiteX1" fmla="*/ 2340699 w 2340698"/>
                    <a:gd name="connsiteY1" fmla="*/ 0 h 530340"/>
                    <a:gd name="connsiteX2" fmla="*/ 1095399 w 2340698"/>
                    <a:gd name="connsiteY2" fmla="*/ 530341 h 530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40698" h="530340">
                      <a:moveTo>
                        <a:pt x="0" y="0"/>
                      </a:moveTo>
                      <a:lnTo>
                        <a:pt x="2340699" y="0"/>
                      </a:lnTo>
                      <a:lnTo>
                        <a:pt x="1095399" y="53034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BC73035-2858-F171-6643-C61BDBE52D7D}"/>
                    </a:ext>
                  </a:extLst>
                </p:cNvPr>
                <p:cNvSpPr/>
                <p:nvPr/>
              </p:nvSpPr>
              <p:spPr>
                <a:xfrm>
                  <a:off x="-138074" y="1551449"/>
                  <a:ext cx="293414" cy="2420705"/>
                </a:xfrm>
                <a:custGeom>
                  <a:avLst/>
                  <a:gdLst>
                    <a:gd name="connsiteX0" fmla="*/ 46091 w 161445"/>
                    <a:gd name="connsiteY0" fmla="*/ 2363787 h 2363786"/>
                    <a:gd name="connsiteX1" fmla="*/ 161445 w 161445"/>
                    <a:gd name="connsiteY1" fmla="*/ 1003132 h 2363786"/>
                    <a:gd name="connsiteX2" fmla="*/ 0 w 161445"/>
                    <a:gd name="connsiteY2" fmla="*/ 0 h 236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445" h="2363786">
                      <a:moveTo>
                        <a:pt x="46091" y="2363787"/>
                      </a:moveTo>
                      <a:lnTo>
                        <a:pt x="161445" y="10031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20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2CF23B25-5EC3-A6E0-E2CC-DBB86AE93C2D}"/>
                    </a:ext>
                  </a:extLst>
                </p:cNvPr>
                <p:cNvSpPr/>
                <p:nvPr/>
              </p:nvSpPr>
              <p:spPr>
                <a:xfrm>
                  <a:off x="-138074" y="1551449"/>
                  <a:ext cx="83765" cy="5360965"/>
                </a:xfrm>
                <a:custGeom>
                  <a:avLst/>
                  <a:gdLst>
                    <a:gd name="connsiteX0" fmla="*/ 11544 w 46090"/>
                    <a:gd name="connsiteY0" fmla="*/ 5234912 h 5234911"/>
                    <a:gd name="connsiteX1" fmla="*/ 46091 w 46090"/>
                    <a:gd name="connsiteY1" fmla="*/ 2363787 h 5234911"/>
                    <a:gd name="connsiteX2" fmla="*/ 0 w 46090"/>
                    <a:gd name="connsiteY2" fmla="*/ 0 h 5234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090" h="5234911">
                      <a:moveTo>
                        <a:pt x="11544" y="5234912"/>
                      </a:moveTo>
                      <a:lnTo>
                        <a:pt x="46091" y="23637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20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1C925BE8-27B7-6AB7-981B-2A76FF3F04DF}"/>
                    </a:ext>
                  </a:extLst>
                </p:cNvPr>
                <p:cNvSpPr/>
                <p:nvPr/>
              </p:nvSpPr>
              <p:spPr>
                <a:xfrm>
                  <a:off x="4241687" y="2803091"/>
                  <a:ext cx="838280" cy="862041"/>
                </a:xfrm>
                <a:custGeom>
                  <a:avLst/>
                  <a:gdLst>
                    <a:gd name="connsiteX0" fmla="*/ 0 w 461247"/>
                    <a:gd name="connsiteY0" fmla="*/ 841773 h 841772"/>
                    <a:gd name="connsiteX1" fmla="*/ 11544 w 461247"/>
                    <a:gd name="connsiteY1" fmla="*/ 0 h 841772"/>
                    <a:gd name="connsiteX2" fmla="*/ 461248 w 461247"/>
                    <a:gd name="connsiteY2" fmla="*/ 380525 h 841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1247" h="841772">
                      <a:moveTo>
                        <a:pt x="0" y="841773"/>
                      </a:moveTo>
                      <a:lnTo>
                        <a:pt x="11544" y="0"/>
                      </a:lnTo>
                      <a:lnTo>
                        <a:pt x="461248" y="380525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AA78C291-6E1D-A062-DDFA-305F69D06188}"/>
                    </a:ext>
                  </a:extLst>
                </p:cNvPr>
                <p:cNvSpPr/>
                <p:nvPr/>
              </p:nvSpPr>
              <p:spPr>
                <a:xfrm>
                  <a:off x="532520" y="4491708"/>
                  <a:ext cx="2451745" cy="862041"/>
                </a:xfrm>
                <a:custGeom>
                  <a:avLst/>
                  <a:gdLst>
                    <a:gd name="connsiteX0" fmla="*/ 0 w 1349024"/>
                    <a:gd name="connsiteY0" fmla="*/ 195992 h 841772"/>
                    <a:gd name="connsiteX1" fmla="*/ 1349025 w 1349024"/>
                    <a:gd name="connsiteY1" fmla="*/ 0 h 841772"/>
                    <a:gd name="connsiteX2" fmla="*/ 703330 w 1349024"/>
                    <a:gd name="connsiteY2" fmla="*/ 841773 h 841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49024" h="841772">
                      <a:moveTo>
                        <a:pt x="0" y="195992"/>
                      </a:moveTo>
                      <a:lnTo>
                        <a:pt x="1349025" y="0"/>
                      </a:lnTo>
                      <a:lnTo>
                        <a:pt x="703330" y="841773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F83B694-B63E-6451-8C08-B4FAB098CD27}"/>
                    </a:ext>
                  </a:extLst>
                </p:cNvPr>
                <p:cNvSpPr/>
                <p:nvPr/>
              </p:nvSpPr>
              <p:spPr>
                <a:xfrm>
                  <a:off x="8726352" y="4739708"/>
                  <a:ext cx="1634599" cy="791110"/>
                </a:xfrm>
                <a:custGeom>
                  <a:avLst/>
                  <a:gdLst>
                    <a:gd name="connsiteX0" fmla="*/ 899407 w 899406"/>
                    <a:gd name="connsiteY0" fmla="*/ 772509 h 772508"/>
                    <a:gd name="connsiteX1" fmla="*/ 0 w 899406"/>
                    <a:gd name="connsiteY1" fmla="*/ 391984 h 772508"/>
                    <a:gd name="connsiteX2" fmla="*/ 449703 w 899406"/>
                    <a:gd name="connsiteY2" fmla="*/ 0 h 77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9406" h="772508">
                      <a:moveTo>
                        <a:pt x="899407" y="772509"/>
                      </a:moveTo>
                      <a:lnTo>
                        <a:pt x="0" y="391984"/>
                      </a:lnTo>
                      <a:lnTo>
                        <a:pt x="449703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1A83C18C-70F7-D314-3828-2A8DB0946AEF}"/>
                    </a:ext>
                  </a:extLst>
                </p:cNvPr>
                <p:cNvSpPr/>
                <p:nvPr/>
              </p:nvSpPr>
              <p:spPr>
                <a:xfrm>
                  <a:off x="10905819" y="1079094"/>
                  <a:ext cx="1068598" cy="873863"/>
                </a:xfrm>
                <a:custGeom>
                  <a:avLst/>
                  <a:gdLst>
                    <a:gd name="connsiteX0" fmla="*/ 0 w 587975"/>
                    <a:gd name="connsiteY0" fmla="*/ 46091 h 853316"/>
                    <a:gd name="connsiteX1" fmla="*/ 587975 w 587975"/>
                    <a:gd name="connsiteY1" fmla="*/ 0 h 853316"/>
                    <a:gd name="connsiteX2" fmla="*/ 34546 w 587975"/>
                    <a:gd name="connsiteY2" fmla="*/ 853317 h 853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7975" h="853316">
                      <a:moveTo>
                        <a:pt x="0" y="46091"/>
                      </a:moveTo>
                      <a:lnTo>
                        <a:pt x="587975" y="0"/>
                      </a:lnTo>
                      <a:lnTo>
                        <a:pt x="34546" y="853317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EE85FF06-6F7F-0754-D707-51C4E97C3999}"/>
                    </a:ext>
                  </a:extLst>
                </p:cNvPr>
                <p:cNvSpPr/>
                <p:nvPr/>
              </p:nvSpPr>
              <p:spPr>
                <a:xfrm>
                  <a:off x="10968604" y="1952959"/>
                  <a:ext cx="1341186" cy="1062753"/>
                </a:xfrm>
                <a:custGeom>
                  <a:avLst/>
                  <a:gdLst>
                    <a:gd name="connsiteX0" fmla="*/ 737962 w 737961"/>
                    <a:gd name="connsiteY0" fmla="*/ 968586 h 1037764"/>
                    <a:gd name="connsiteX1" fmla="*/ 0 w 737961"/>
                    <a:gd name="connsiteY1" fmla="*/ 0 h 1037764"/>
                    <a:gd name="connsiteX2" fmla="*/ 11544 w 737961"/>
                    <a:gd name="connsiteY2" fmla="*/ 1037764 h 1037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7961" h="1037764">
                      <a:moveTo>
                        <a:pt x="737962" y="968586"/>
                      </a:moveTo>
                      <a:lnTo>
                        <a:pt x="0" y="0"/>
                      </a:lnTo>
                      <a:lnTo>
                        <a:pt x="11544" y="1037764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40BFE789-D543-BF0F-70F3-397EDABF5CCD}"/>
                    </a:ext>
                  </a:extLst>
                </p:cNvPr>
                <p:cNvSpPr/>
                <p:nvPr/>
              </p:nvSpPr>
              <p:spPr>
                <a:xfrm>
                  <a:off x="10591426" y="1952959"/>
                  <a:ext cx="398159" cy="1062753"/>
                </a:xfrm>
                <a:custGeom>
                  <a:avLst/>
                  <a:gdLst>
                    <a:gd name="connsiteX0" fmla="*/ 0 w 219079"/>
                    <a:gd name="connsiteY0" fmla="*/ 910866 h 1037764"/>
                    <a:gd name="connsiteX1" fmla="*/ 207535 w 219079"/>
                    <a:gd name="connsiteY1" fmla="*/ 0 h 1037764"/>
                    <a:gd name="connsiteX2" fmla="*/ 219080 w 219079"/>
                    <a:gd name="connsiteY2" fmla="*/ 1037764 h 1037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079" h="1037764">
                      <a:moveTo>
                        <a:pt x="0" y="910866"/>
                      </a:moveTo>
                      <a:lnTo>
                        <a:pt x="207535" y="0"/>
                      </a:lnTo>
                      <a:lnTo>
                        <a:pt x="219080" y="1037764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D8F67E4-F508-9FBA-71F2-4FBA8E49E13D}"/>
                    </a:ext>
                  </a:extLst>
                </p:cNvPr>
                <p:cNvSpPr/>
                <p:nvPr/>
              </p:nvSpPr>
              <p:spPr>
                <a:xfrm>
                  <a:off x="11052371" y="2944867"/>
                  <a:ext cx="1257421" cy="2184527"/>
                </a:xfrm>
                <a:custGeom>
                  <a:avLst/>
                  <a:gdLst>
                    <a:gd name="connsiteX0" fmla="*/ 634237 w 691871"/>
                    <a:gd name="connsiteY0" fmla="*/ 2133163 h 2133162"/>
                    <a:gd name="connsiteX1" fmla="*/ 691871 w 691871"/>
                    <a:gd name="connsiteY1" fmla="*/ 0 h 2133162"/>
                    <a:gd name="connsiteX2" fmla="*/ 0 w 691871"/>
                    <a:gd name="connsiteY2" fmla="*/ 991588 h 2133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1871" h="2133162">
                      <a:moveTo>
                        <a:pt x="634237" y="2133163"/>
                      </a:moveTo>
                      <a:lnTo>
                        <a:pt x="691871" y="0"/>
                      </a:lnTo>
                      <a:lnTo>
                        <a:pt x="0" y="991588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C0AA537-4466-B717-59C0-1649551E4AB0}"/>
                    </a:ext>
                  </a:extLst>
                </p:cNvPr>
                <p:cNvSpPr/>
                <p:nvPr/>
              </p:nvSpPr>
              <p:spPr>
                <a:xfrm>
                  <a:off x="10360953" y="4621576"/>
                  <a:ext cx="1844092" cy="909242"/>
                </a:xfrm>
                <a:custGeom>
                  <a:avLst/>
                  <a:gdLst>
                    <a:gd name="connsiteX0" fmla="*/ 0 w 1014675"/>
                    <a:gd name="connsiteY0" fmla="*/ 887863 h 887863"/>
                    <a:gd name="connsiteX1" fmla="*/ 1014676 w 1014675"/>
                    <a:gd name="connsiteY1" fmla="*/ 495880 h 887863"/>
                    <a:gd name="connsiteX2" fmla="*/ 391983 w 1014675"/>
                    <a:gd name="connsiteY2" fmla="*/ 0 h 887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4675" h="887863">
                      <a:moveTo>
                        <a:pt x="0" y="887863"/>
                      </a:moveTo>
                      <a:lnTo>
                        <a:pt x="1014676" y="495880"/>
                      </a:lnTo>
                      <a:lnTo>
                        <a:pt x="391983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42A6B7C-D569-27FE-EAD2-8B9FD0A9B66C}"/>
                    </a:ext>
                  </a:extLst>
                </p:cNvPr>
                <p:cNvSpPr/>
                <p:nvPr/>
              </p:nvSpPr>
              <p:spPr>
                <a:xfrm>
                  <a:off x="9543651" y="3960332"/>
                  <a:ext cx="1529698" cy="779375"/>
                </a:xfrm>
                <a:custGeom>
                  <a:avLst/>
                  <a:gdLst>
                    <a:gd name="connsiteX0" fmla="*/ 0 w 841686"/>
                    <a:gd name="connsiteY0" fmla="*/ 761050 h 761049"/>
                    <a:gd name="connsiteX1" fmla="*/ 830143 w 841686"/>
                    <a:gd name="connsiteY1" fmla="*/ 0 h 761049"/>
                    <a:gd name="connsiteX2" fmla="*/ 841687 w 841686"/>
                    <a:gd name="connsiteY2" fmla="*/ 645695 h 761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1686" h="761049">
                      <a:moveTo>
                        <a:pt x="0" y="761050"/>
                      </a:moveTo>
                      <a:lnTo>
                        <a:pt x="830143" y="0"/>
                      </a:lnTo>
                      <a:lnTo>
                        <a:pt x="841687" y="645695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0DB7EF65-8A14-AB2C-E673-439B09A6F68B}"/>
                    </a:ext>
                  </a:extLst>
                </p:cNvPr>
                <p:cNvSpPr/>
                <p:nvPr/>
              </p:nvSpPr>
              <p:spPr>
                <a:xfrm>
                  <a:off x="11785906" y="5129395"/>
                  <a:ext cx="544866" cy="1806662"/>
                </a:xfrm>
                <a:custGeom>
                  <a:avLst/>
                  <a:gdLst>
                    <a:gd name="connsiteX0" fmla="*/ 299802 w 299802"/>
                    <a:gd name="connsiteY0" fmla="*/ 1764182 h 1764181"/>
                    <a:gd name="connsiteX1" fmla="*/ 230624 w 299802"/>
                    <a:gd name="connsiteY1" fmla="*/ 0 h 1764181"/>
                    <a:gd name="connsiteX2" fmla="*/ 0 w 299802"/>
                    <a:gd name="connsiteY2" fmla="*/ 899321 h 1764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9802" h="1764181">
                      <a:moveTo>
                        <a:pt x="299802" y="1764182"/>
                      </a:moveTo>
                      <a:lnTo>
                        <a:pt x="230624" y="0"/>
                      </a:lnTo>
                      <a:lnTo>
                        <a:pt x="0" y="89932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8702C04A-2B78-1A8D-A5F6-9D35BA494AB1}"/>
                    </a:ext>
                  </a:extLst>
                </p:cNvPr>
                <p:cNvSpPr/>
                <p:nvPr/>
              </p:nvSpPr>
              <p:spPr>
                <a:xfrm>
                  <a:off x="10298012" y="6050373"/>
                  <a:ext cx="2032760" cy="885685"/>
                </a:xfrm>
                <a:custGeom>
                  <a:avLst/>
                  <a:gdLst>
                    <a:gd name="connsiteX0" fmla="*/ 1118487 w 1118486"/>
                    <a:gd name="connsiteY0" fmla="*/ 864861 h 864860"/>
                    <a:gd name="connsiteX1" fmla="*/ 0 w 1118486"/>
                    <a:gd name="connsiteY1" fmla="*/ 311347 h 864860"/>
                    <a:gd name="connsiteX2" fmla="*/ 818684 w 1118486"/>
                    <a:gd name="connsiteY2" fmla="*/ 0 h 86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18486" h="864860">
                      <a:moveTo>
                        <a:pt x="1118487" y="864861"/>
                      </a:moveTo>
                      <a:lnTo>
                        <a:pt x="0" y="311347"/>
                      </a:lnTo>
                      <a:lnTo>
                        <a:pt x="818684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2B04D071-2D2C-ED30-8A8E-BFD7BD3B83E5}"/>
                    </a:ext>
                  </a:extLst>
                </p:cNvPr>
                <p:cNvSpPr/>
                <p:nvPr/>
              </p:nvSpPr>
              <p:spPr>
                <a:xfrm>
                  <a:off x="8998783" y="5530818"/>
                  <a:ext cx="1362168" cy="838397"/>
                </a:xfrm>
                <a:custGeom>
                  <a:avLst/>
                  <a:gdLst>
                    <a:gd name="connsiteX0" fmla="*/ 714874 w 749506"/>
                    <a:gd name="connsiteY0" fmla="*/ 818684 h 818684"/>
                    <a:gd name="connsiteX1" fmla="*/ 749506 w 749506"/>
                    <a:gd name="connsiteY1" fmla="*/ 0 h 818684"/>
                    <a:gd name="connsiteX2" fmla="*/ 0 w 749506"/>
                    <a:gd name="connsiteY2" fmla="*/ 749506 h 818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9506" h="818684">
                      <a:moveTo>
                        <a:pt x="714874" y="818684"/>
                      </a:moveTo>
                      <a:lnTo>
                        <a:pt x="749506" y="0"/>
                      </a:lnTo>
                      <a:lnTo>
                        <a:pt x="0" y="749506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660CE880-0028-11D2-0BE3-48A3180B1697}"/>
                    </a:ext>
                  </a:extLst>
                </p:cNvPr>
                <p:cNvSpPr/>
                <p:nvPr/>
              </p:nvSpPr>
              <p:spPr>
                <a:xfrm>
                  <a:off x="9250238" y="1338916"/>
                  <a:ext cx="1718366" cy="885597"/>
                </a:xfrm>
                <a:custGeom>
                  <a:avLst/>
                  <a:gdLst>
                    <a:gd name="connsiteX0" fmla="*/ 322805 w 945497"/>
                    <a:gd name="connsiteY0" fmla="*/ 864775 h 864774"/>
                    <a:gd name="connsiteX1" fmla="*/ 945498 w 945497"/>
                    <a:gd name="connsiteY1" fmla="*/ 599605 h 864774"/>
                    <a:gd name="connsiteX2" fmla="*/ 0 w 945497"/>
                    <a:gd name="connsiteY2" fmla="*/ 0 h 864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5497" h="864774">
                      <a:moveTo>
                        <a:pt x="322805" y="864775"/>
                      </a:moveTo>
                      <a:lnTo>
                        <a:pt x="945498" y="599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36298DAD-6CB7-78D4-A54E-2704E965EE4E}"/>
                    </a:ext>
                  </a:extLst>
                </p:cNvPr>
                <p:cNvSpPr/>
                <p:nvPr/>
              </p:nvSpPr>
              <p:spPr>
                <a:xfrm>
                  <a:off x="574324" y="465052"/>
                  <a:ext cx="1362166" cy="1180884"/>
                </a:xfrm>
                <a:custGeom>
                  <a:avLst/>
                  <a:gdLst>
                    <a:gd name="connsiteX0" fmla="*/ 495880 w 749505"/>
                    <a:gd name="connsiteY0" fmla="*/ 1153119 h 1153118"/>
                    <a:gd name="connsiteX1" fmla="*/ 749506 w 749505"/>
                    <a:gd name="connsiteY1" fmla="*/ 0 h 1153118"/>
                    <a:gd name="connsiteX2" fmla="*/ 0 w 749505"/>
                    <a:gd name="connsiteY2" fmla="*/ 149901 h 1153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9505" h="1153118">
                      <a:moveTo>
                        <a:pt x="495880" y="1153119"/>
                      </a:moveTo>
                      <a:lnTo>
                        <a:pt x="749506" y="0"/>
                      </a:lnTo>
                      <a:lnTo>
                        <a:pt x="0" y="14990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12000"/>
                  </a:schemeClr>
                </a:solidFill>
                <a:ln w="85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8B1E0D9-A764-6E62-D221-6796C6F63318}"/>
                </a:ext>
              </a:extLst>
            </p:cNvPr>
            <p:cNvSpPr/>
            <p:nvPr/>
          </p:nvSpPr>
          <p:spPr>
            <a:xfrm flipH="1">
              <a:off x="0" y="0"/>
              <a:ext cx="12220582" cy="6858000"/>
            </a:xfrm>
            <a:custGeom>
              <a:avLst/>
              <a:gdLst>
                <a:gd name="connsiteX0" fmla="*/ 12949043 w 12949043"/>
                <a:gd name="connsiteY0" fmla="*/ 7283837 h 7283836"/>
                <a:gd name="connsiteX1" fmla="*/ 0 w 12949043"/>
                <a:gd name="connsiteY1" fmla="*/ 7283837 h 7283836"/>
                <a:gd name="connsiteX2" fmla="*/ 0 w 12949043"/>
                <a:gd name="connsiteY2" fmla="*/ 0 h 7283836"/>
                <a:gd name="connsiteX3" fmla="*/ 12949043 w 12949043"/>
                <a:gd name="connsiteY3" fmla="*/ 0 h 728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49043" h="7283836">
                  <a:moveTo>
                    <a:pt x="12949043" y="7283837"/>
                  </a:moveTo>
                  <a:lnTo>
                    <a:pt x="0" y="7283837"/>
                  </a:lnTo>
                  <a:lnTo>
                    <a:pt x="0" y="0"/>
                  </a:lnTo>
                  <a:lnTo>
                    <a:pt x="12949043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60000">
                  <a:schemeClr val="bg2"/>
                </a:gs>
                <a:gs pos="40000">
                  <a:schemeClr val="bg2"/>
                </a:gs>
                <a:gs pos="99700">
                  <a:schemeClr val="bg2">
                    <a:alpha val="0"/>
                  </a:schemeClr>
                </a:gs>
              </a:gsLst>
              <a:lin ang="13250835" scaled="1"/>
            </a:gradFill>
            <a:ln w="107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13D8462-B3FE-4E3F-FE9D-16A70293CDEE}"/>
              </a:ext>
            </a:extLst>
          </p:cNvPr>
          <p:cNvGrpSpPr/>
          <p:nvPr/>
        </p:nvGrpSpPr>
        <p:grpSpPr>
          <a:xfrm>
            <a:off x="4693622" y="1"/>
            <a:ext cx="5183080" cy="6857998"/>
            <a:chOff x="4693622" y="1"/>
            <a:chExt cx="5183080" cy="6857998"/>
          </a:xfrm>
          <a:gradFill>
            <a:gsLst>
              <a:gs pos="100000">
                <a:srgbClr val="FFC000"/>
              </a:gs>
              <a:gs pos="0">
                <a:srgbClr val="FD91A3"/>
              </a:gs>
              <a:gs pos="30000">
                <a:srgbClr val="FB3153"/>
              </a:gs>
            </a:gsLst>
            <a:lin ang="16200000" scaled="1"/>
          </a:gradFill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0DD7438-C857-1CDC-37E5-3687A28BC82D}"/>
                </a:ext>
              </a:extLst>
            </p:cNvPr>
            <p:cNvSpPr/>
            <p:nvPr/>
          </p:nvSpPr>
          <p:spPr>
            <a:xfrm flipH="1">
              <a:off x="4693622" y="1"/>
              <a:ext cx="3888820" cy="2195245"/>
            </a:xfrm>
            <a:custGeom>
              <a:avLst/>
              <a:gdLst>
                <a:gd name="connsiteX0" fmla="*/ 3888820 w 3888820"/>
                <a:gd name="connsiteY0" fmla="*/ 0 h 2195245"/>
                <a:gd name="connsiteX1" fmla="*/ 0 w 3888820"/>
                <a:gd name="connsiteY1" fmla="*/ 0 h 2195245"/>
                <a:gd name="connsiteX2" fmla="*/ 1944410 w 3888820"/>
                <a:gd name="connsiteY2" fmla="*/ 2195245 h 219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8820" h="2195245">
                  <a:moveTo>
                    <a:pt x="3888820" y="0"/>
                  </a:moveTo>
                  <a:lnTo>
                    <a:pt x="0" y="0"/>
                  </a:lnTo>
                  <a:lnTo>
                    <a:pt x="1944410" y="2195245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BD9EFEA-9741-096B-70F6-E2710CE7B6C5}"/>
                </a:ext>
              </a:extLst>
            </p:cNvPr>
            <p:cNvSpPr/>
            <p:nvPr/>
          </p:nvSpPr>
          <p:spPr>
            <a:xfrm flipH="1">
              <a:off x="5950624" y="4641722"/>
              <a:ext cx="3926078" cy="2216277"/>
            </a:xfrm>
            <a:custGeom>
              <a:avLst/>
              <a:gdLst>
                <a:gd name="connsiteX0" fmla="*/ 1963039 w 3926078"/>
                <a:gd name="connsiteY0" fmla="*/ 0 h 2216277"/>
                <a:gd name="connsiteX1" fmla="*/ 0 w 3926078"/>
                <a:gd name="connsiteY1" fmla="*/ 2216277 h 2216277"/>
                <a:gd name="connsiteX2" fmla="*/ 3926079 w 3926078"/>
                <a:gd name="connsiteY2" fmla="*/ 2216277 h 2216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6078" h="2216277">
                  <a:moveTo>
                    <a:pt x="1963039" y="0"/>
                  </a:moveTo>
                  <a:lnTo>
                    <a:pt x="0" y="2216277"/>
                  </a:lnTo>
                  <a:lnTo>
                    <a:pt x="3926079" y="2216277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29" name="Picture Placeholder 20633">
            <a:extLst>
              <a:ext uri="{FF2B5EF4-FFF2-40B4-BE49-F238E27FC236}">
                <a16:creationId xmlns:a16="http://schemas.microsoft.com/office/drawing/2014/main" id="{40773D49-6057-493E-E8AD-80CED5E4B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r="16843"/>
          <a:stretch/>
        </p:blipFill>
        <p:spPr>
          <a:xfrm>
            <a:off x="4866593" y="2"/>
            <a:ext cx="7325407" cy="6857999"/>
          </a:xfrm>
          <a:custGeom>
            <a:avLst/>
            <a:gdLst>
              <a:gd name="connsiteX0" fmla="*/ 2673651 w 7325407"/>
              <a:gd name="connsiteY0" fmla="*/ 0 h 6857999"/>
              <a:gd name="connsiteX1" fmla="*/ 7119541 w 7325407"/>
              <a:gd name="connsiteY1" fmla="*/ 0 h 6857999"/>
              <a:gd name="connsiteX2" fmla="*/ 7325407 w 7325407"/>
              <a:gd name="connsiteY2" fmla="*/ 0 h 6857999"/>
              <a:gd name="connsiteX3" fmla="*/ 7325407 w 7325407"/>
              <a:gd name="connsiteY3" fmla="*/ 6857999 h 6857999"/>
              <a:gd name="connsiteX4" fmla="*/ 3901217 w 7325407"/>
              <a:gd name="connsiteY4" fmla="*/ 6857999 h 6857999"/>
              <a:gd name="connsiteX5" fmla="*/ 0 w 7325407"/>
              <a:gd name="connsiteY5" fmla="*/ 245351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25407" h="6857999">
                <a:moveTo>
                  <a:pt x="2673651" y="0"/>
                </a:moveTo>
                <a:lnTo>
                  <a:pt x="7119541" y="0"/>
                </a:lnTo>
                <a:lnTo>
                  <a:pt x="7325407" y="0"/>
                </a:lnTo>
                <a:lnTo>
                  <a:pt x="7325407" y="6857999"/>
                </a:lnTo>
                <a:lnTo>
                  <a:pt x="3901217" y="6857999"/>
                </a:lnTo>
                <a:lnTo>
                  <a:pt x="0" y="2453513"/>
                </a:lnTo>
                <a:close/>
              </a:path>
            </a:pathLst>
          </a:cu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A76648AF-FEE9-522D-8A1B-C249F4BAE84F}"/>
              </a:ext>
            </a:extLst>
          </p:cNvPr>
          <p:cNvSpPr/>
          <p:nvPr/>
        </p:nvSpPr>
        <p:spPr>
          <a:xfrm flipH="1">
            <a:off x="5969961" y="2"/>
            <a:ext cx="6222038" cy="6858001"/>
          </a:xfrm>
          <a:custGeom>
            <a:avLst/>
            <a:gdLst>
              <a:gd name="connsiteX0" fmla="*/ 4651756 w 6222038"/>
              <a:gd name="connsiteY0" fmla="*/ 0 h 6858001"/>
              <a:gd name="connsiteX1" fmla="*/ 205866 w 6222038"/>
              <a:gd name="connsiteY1" fmla="*/ 0 h 6858001"/>
              <a:gd name="connsiteX2" fmla="*/ 0 w 6222038"/>
              <a:gd name="connsiteY2" fmla="*/ 0 h 6858001"/>
              <a:gd name="connsiteX3" fmla="*/ 0 w 6222038"/>
              <a:gd name="connsiteY3" fmla="*/ 6858001 h 6858001"/>
              <a:gd name="connsiteX4" fmla="*/ 205866 w 6222038"/>
              <a:gd name="connsiteY4" fmla="*/ 6858001 h 6858001"/>
              <a:gd name="connsiteX5" fmla="*/ 1423990 w 6222038"/>
              <a:gd name="connsiteY5" fmla="*/ 6858001 h 6858001"/>
              <a:gd name="connsiteX6" fmla="*/ 6222038 w 6222038"/>
              <a:gd name="connsiteY6" fmla="*/ 144099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38" h="6858001">
                <a:moveTo>
                  <a:pt x="4651756" y="0"/>
                </a:moveTo>
                <a:lnTo>
                  <a:pt x="205866" y="0"/>
                </a:lnTo>
                <a:lnTo>
                  <a:pt x="0" y="0"/>
                </a:lnTo>
                <a:lnTo>
                  <a:pt x="0" y="6858001"/>
                </a:lnTo>
                <a:lnTo>
                  <a:pt x="205866" y="6858001"/>
                </a:lnTo>
                <a:lnTo>
                  <a:pt x="1423990" y="6858001"/>
                </a:lnTo>
                <a:lnTo>
                  <a:pt x="6222038" y="1440990"/>
                </a:lnTo>
                <a:close/>
              </a:path>
            </a:pathLst>
          </a:custGeom>
          <a:gradFill flip="none" rotWithShape="1">
            <a:gsLst>
              <a:gs pos="100000">
                <a:srgbClr val="FC6C85">
                  <a:alpha val="42000"/>
                </a:srgbClr>
              </a:gs>
              <a:gs pos="0">
                <a:srgbClr val="FD91A3">
                  <a:alpha val="14000"/>
                </a:srgbClr>
              </a:gs>
              <a:gs pos="30000">
                <a:srgbClr val="FB3153">
                  <a:alpha val="0"/>
                </a:srgbClr>
              </a:gs>
            </a:gsLst>
            <a:lin ang="16200000" scaled="1"/>
            <a:tileRect/>
          </a:gra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6180561-9DA8-05A3-3931-1E690D3B7CAD}"/>
              </a:ext>
            </a:extLst>
          </p:cNvPr>
          <p:cNvSpPr txBox="1"/>
          <p:nvPr/>
        </p:nvSpPr>
        <p:spPr>
          <a:xfrm>
            <a:off x="376130" y="2846536"/>
            <a:ext cx="456777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3000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Smart School Bus Safety and Monitoring Ecosystem</a:t>
            </a:r>
            <a:endParaRPr lang="en-US" sz="3000" dirty="0">
              <a:solidFill>
                <a:srgbClr val="FC6C8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C490102-2046-0C89-1095-0852EDAA3CD7}"/>
              </a:ext>
            </a:extLst>
          </p:cNvPr>
          <p:cNvSpPr txBox="1"/>
          <p:nvPr/>
        </p:nvSpPr>
        <p:spPr>
          <a:xfrm>
            <a:off x="368586" y="5468881"/>
            <a:ext cx="1734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25-26J-282</a:t>
            </a:r>
            <a:endParaRPr lang="en-US" dirty="0">
              <a:solidFill>
                <a:srgbClr val="00008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727ABC-96D1-FDC5-3445-5F5C00463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3" y="380018"/>
            <a:ext cx="2654274" cy="1446717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CE32AF0D-4471-3C0C-CAF5-0B155EA3704B}"/>
              </a:ext>
            </a:extLst>
          </p:cNvPr>
          <p:cNvSpPr txBox="1"/>
          <p:nvPr/>
        </p:nvSpPr>
        <p:spPr>
          <a:xfrm>
            <a:off x="368586" y="1736246"/>
            <a:ext cx="4578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3000" b="1" dirty="0">
                <a:ln>
                  <a:solidFill>
                    <a:srgbClr val="00008B"/>
                  </a:solidFill>
                </a:ln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SISURAKSHA</a:t>
            </a:r>
          </a:p>
        </p:txBody>
      </p:sp>
    </p:spTree>
    <p:extLst>
      <p:ext uri="{BB962C8B-B14F-4D97-AF65-F5344CB8AC3E}">
        <p14:creationId xmlns:p14="http://schemas.microsoft.com/office/powerpoint/2010/main" val="3579961120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D58CE-7EE2-4B78-8262-4F0409C1A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9F5F80-9088-7511-4673-764A020856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767910"/>
            <a:ext cx="8528030" cy="4774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92A5D5-D45B-45B9-8BE2-C7763503CBE5}"/>
              </a:ext>
            </a:extLst>
          </p:cNvPr>
          <p:cNvSpPr/>
          <p:nvPr/>
        </p:nvSpPr>
        <p:spPr>
          <a:xfrm>
            <a:off x="2632435" y="6492874"/>
            <a:ext cx="681636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IT22606624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  | </a:t>
            </a:r>
            <a:r>
              <a:rPr lang="en-US" sz="1600" dirty="0">
                <a:solidFill>
                  <a:schemeClr val="tx1"/>
                </a:solidFill>
              </a:rPr>
              <a:t>Shameera T.A.P.K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|   25-26J-282</a:t>
            </a:r>
            <a:endParaRPr lang="en-US" sz="16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E1C21F-DDBB-B401-77AA-E03988DB8AC9}"/>
              </a:ext>
            </a:extLst>
          </p:cNvPr>
          <p:cNvSpPr/>
          <p:nvPr/>
        </p:nvSpPr>
        <p:spPr>
          <a:xfrm>
            <a:off x="10058400" y="152400"/>
            <a:ext cx="1981200" cy="2286000"/>
          </a:xfrm>
          <a:prstGeom prst="rect">
            <a:avLst/>
          </a:prstGeom>
          <a:blipFill dpi="0" rotWithShape="1">
            <a:blip r:embed="rId3"/>
            <a:srcRect/>
            <a:stretch>
              <a:fillRect l="-144000" t="-59000" r="-149000" b="-294000"/>
            </a:stretch>
          </a:blip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C338B4BA-C092-F6F1-16EB-A17B5DAC7510}"/>
              </a:ext>
            </a:extLst>
          </p:cNvPr>
          <p:cNvSpPr txBox="1">
            <a:spLocks/>
          </p:cNvSpPr>
          <p:nvPr/>
        </p:nvSpPr>
        <p:spPr>
          <a:xfrm>
            <a:off x="2514600" y="-1279824"/>
            <a:ext cx="10363200" cy="21159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dobe Devanagari" pitchFamily="18" charset="0"/>
                <a:ea typeface="+mj-ea"/>
                <a:cs typeface="Adobe Devanagari" pitchFamily="18" charset="0"/>
              </a:defRPr>
            </a:lvl1pPr>
          </a:lstStyle>
          <a:p>
            <a:pPr>
              <a:lnSpc>
                <a:spcPct val="150000"/>
              </a:lnSpc>
            </a:pPr>
            <a:br>
              <a:rPr lang="en-US" dirty="0">
                <a:solidFill>
                  <a:srgbClr val="00008B"/>
                </a:solidFill>
                <a:latin typeface="+mj-lt"/>
              </a:rPr>
            </a:br>
            <a:endParaRPr lang="en-US" sz="3600" dirty="0">
              <a:solidFill>
                <a:srgbClr val="00008B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3A8C78-40F0-7EB0-F7B5-77B2FD103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27" y="4486134"/>
            <a:ext cx="2654274" cy="1446717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6E85E300-4A14-AD36-F35F-4580BFC26816}"/>
              </a:ext>
            </a:extLst>
          </p:cNvPr>
          <p:cNvSpPr txBox="1">
            <a:spLocks/>
          </p:cNvSpPr>
          <p:nvPr/>
        </p:nvSpPr>
        <p:spPr>
          <a:xfrm>
            <a:off x="944916" y="2438400"/>
            <a:ext cx="10847916" cy="21159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dobe Devanagari" pitchFamily="18" charset="0"/>
                <a:ea typeface="+mj-ea"/>
                <a:cs typeface="Adobe Devanagari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100" b="0" dirty="0">
                <a:solidFill>
                  <a:srgbClr val="00008B"/>
                </a:solidFill>
                <a:latin typeface="+mj-lt"/>
              </a:rPr>
              <a:t>IT22606624 | Shameera T.A.P.K</a:t>
            </a:r>
            <a:br>
              <a:rPr lang="en-US" dirty="0">
                <a:solidFill>
                  <a:srgbClr val="00008B"/>
                </a:solidFill>
                <a:latin typeface="+mj-lt"/>
              </a:rPr>
            </a:br>
            <a:r>
              <a:rPr lang="en-US" sz="3600" dirty="0">
                <a:solidFill>
                  <a:srgbClr val="00008B"/>
                </a:solidFill>
                <a:latin typeface="+mj-lt"/>
              </a:rPr>
              <a:t>Smart bus crash detections and safety window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8B3EA0-A6CB-D14F-333A-128C64DE2324}"/>
              </a:ext>
            </a:extLst>
          </p:cNvPr>
          <p:cNvSpPr txBox="1"/>
          <p:nvPr/>
        </p:nvSpPr>
        <p:spPr>
          <a:xfrm>
            <a:off x="944916" y="5100514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Specialized in Information Technology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AB654D-5C27-E629-25B1-F99AD4CB903A}"/>
              </a:ext>
            </a:extLst>
          </p:cNvPr>
          <p:cNvSpPr/>
          <p:nvPr/>
        </p:nvSpPr>
        <p:spPr>
          <a:xfrm>
            <a:off x="1066800" y="4726352"/>
            <a:ext cx="838200" cy="91440"/>
          </a:xfrm>
          <a:prstGeom prst="roundRect">
            <a:avLst/>
          </a:prstGeom>
          <a:solidFill>
            <a:srgbClr val="FC6C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057C09-6694-2DCE-3576-BD44FCFB54DC}"/>
              </a:ext>
            </a:extLst>
          </p:cNvPr>
          <p:cNvSpPr/>
          <p:nvPr/>
        </p:nvSpPr>
        <p:spPr>
          <a:xfrm>
            <a:off x="1992650" y="4726352"/>
            <a:ext cx="91440" cy="91440"/>
          </a:xfrm>
          <a:prstGeom prst="ellipse">
            <a:avLst/>
          </a:prstGeom>
          <a:solidFill>
            <a:srgbClr val="FC6C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C2B3948-0F06-D5B1-B9B9-837AACA759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4857" y="152400"/>
            <a:ext cx="2024743" cy="2242657"/>
          </a:xfrm>
          <a:prstGeom prst="rect">
            <a:avLst/>
          </a:prstGeom>
          <a:ln w="28575">
            <a:solidFill>
              <a:srgbClr val="00008B"/>
            </a:solidFill>
          </a:ln>
        </p:spPr>
      </p:pic>
    </p:spTree>
    <p:extLst>
      <p:ext uri="{BB962C8B-B14F-4D97-AF65-F5344CB8AC3E}">
        <p14:creationId xmlns:p14="http://schemas.microsoft.com/office/powerpoint/2010/main" val="119276383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87ED-5B06-E3AD-BF75-A32C262A1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1A7075-015D-C9AA-3634-7CF69E60F4AF}"/>
              </a:ext>
            </a:extLst>
          </p:cNvPr>
          <p:cNvSpPr txBox="1"/>
          <p:nvPr/>
        </p:nvSpPr>
        <p:spPr>
          <a:xfrm>
            <a:off x="381000" y="667474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Problem &amp; Core Purpose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4B54F-AD2E-F98A-3B51-C7EB894C5065}"/>
              </a:ext>
            </a:extLst>
          </p:cNvPr>
          <p:cNvSpPr txBox="1"/>
          <p:nvPr/>
        </p:nvSpPr>
        <p:spPr>
          <a:xfrm>
            <a:off x="375920" y="2268180"/>
            <a:ext cx="594868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A multi-sensor safety framework designed to detect vehicle crashes and monitor student window safety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AC75F-16D9-BD53-2C16-18B9042DAD3C}"/>
              </a:ext>
            </a:extLst>
          </p:cNvPr>
          <p:cNvSpPr txBox="1"/>
          <p:nvPr/>
        </p:nvSpPr>
        <p:spPr>
          <a:xfrm>
            <a:off x="375920" y="4117538"/>
            <a:ext cx="594868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Core Purpose: To provide immediate emergency response during accidents and prevent students from leaning out of windows using ML-based monitoring.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8ED3AF-FEC1-9940-C334-646071059944}"/>
              </a:ext>
            </a:extLst>
          </p:cNvPr>
          <p:cNvSpPr/>
          <p:nvPr/>
        </p:nvSpPr>
        <p:spPr>
          <a:xfrm>
            <a:off x="457200" y="1708240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25F3A-80E6-A3D2-C946-22C35B8FE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88124" y="2203616"/>
            <a:ext cx="3091353" cy="5495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53C19-ED3E-E1B0-8202-69224E653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92513" y="-991102"/>
            <a:ext cx="3088193" cy="54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2757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3459F-4A6E-8C6C-2F85-6D61E43C1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584722-C32F-5B15-47C9-286156923B26}"/>
              </a:ext>
            </a:extLst>
          </p:cNvPr>
          <p:cNvSpPr txBox="1"/>
          <p:nvPr/>
        </p:nvSpPr>
        <p:spPr>
          <a:xfrm>
            <a:off x="381000" y="513715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Traditional Approach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019B5A-AD04-EDAE-18D0-4E04DCC37482}"/>
              </a:ext>
            </a:extLst>
          </p:cNvPr>
          <p:cNvSpPr/>
          <p:nvPr/>
        </p:nvSpPr>
        <p:spPr>
          <a:xfrm>
            <a:off x="457200" y="1554481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B773B-CD15-145D-1F09-2F626174F4BE}"/>
              </a:ext>
            </a:extLst>
          </p:cNvPr>
          <p:cNvSpPr txBox="1"/>
          <p:nvPr/>
        </p:nvSpPr>
        <p:spPr>
          <a:xfrm>
            <a:off x="381000" y="1981368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Traditional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B3464-F114-A2AF-0074-339205A543FB}"/>
              </a:ext>
            </a:extLst>
          </p:cNvPr>
          <p:cNvSpPr txBox="1"/>
          <p:nvPr/>
        </p:nvSpPr>
        <p:spPr>
          <a:xfrm>
            <a:off x="381000" y="26289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Uses standard vehicle safety features that do not provide real-time alerts for specific student behaviors.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643D6-B7AA-6E3D-6F21-CB204BF060A1}"/>
              </a:ext>
            </a:extLst>
          </p:cNvPr>
          <p:cNvSpPr txBox="1"/>
          <p:nvPr/>
        </p:nvSpPr>
        <p:spPr>
          <a:xfrm>
            <a:off x="381000" y="360813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Problem:</a:t>
            </a:r>
            <a:r>
              <a:rPr lang="en-US" dirty="0"/>
              <a:t> There is no unified mechanism for handling emergency situations like fire, water submersion, or students leaning out.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9B7395-86AA-B45B-35F0-7B0B56EB33C3}"/>
              </a:ext>
            </a:extLst>
          </p:cNvPr>
          <p:cNvSpPr txBox="1"/>
          <p:nvPr/>
        </p:nvSpPr>
        <p:spPr>
          <a:xfrm>
            <a:off x="457200" y="458734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Emergency response is often delayed due to a lack of automated impact and hazard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D4145-8337-B2F6-8E3E-C447E5F9B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65" y="1912697"/>
            <a:ext cx="5081805" cy="339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647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E03B4-2249-7430-3D9B-920B11BDA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0B9208-B9E4-201F-2FDB-72CD23224A5A}"/>
              </a:ext>
            </a:extLst>
          </p:cNvPr>
          <p:cNvSpPr txBox="1"/>
          <p:nvPr/>
        </p:nvSpPr>
        <p:spPr>
          <a:xfrm>
            <a:off x="381000" y="513715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Sensor &amp; ML Approach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E9D9C1-57CE-E386-D304-1A75952A7476}"/>
              </a:ext>
            </a:extLst>
          </p:cNvPr>
          <p:cNvSpPr/>
          <p:nvPr/>
        </p:nvSpPr>
        <p:spPr>
          <a:xfrm>
            <a:off x="457200" y="1554481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AB7E2-1B2A-A483-536F-BC7B81ED29FA}"/>
              </a:ext>
            </a:extLst>
          </p:cNvPr>
          <p:cNvSpPr txBox="1"/>
          <p:nvPr/>
        </p:nvSpPr>
        <p:spPr>
          <a:xfrm>
            <a:off x="381000" y="1981368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Sensor &amp; ML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9EB994-485C-F25A-0612-1BC913D27500}"/>
              </a:ext>
            </a:extLst>
          </p:cNvPr>
          <p:cNvSpPr txBox="1"/>
          <p:nvPr/>
        </p:nvSpPr>
        <p:spPr>
          <a:xfrm>
            <a:off x="455677" y="2815451"/>
            <a:ext cx="4581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The system utilizes specialized sensors to detect sudden acceleration changes, smoke/fire, and water levels for comprehensive crash detection.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39373-CD4E-B774-AFBF-10F8D2670C3D}"/>
              </a:ext>
            </a:extLst>
          </p:cNvPr>
          <p:cNvSpPr txBox="1"/>
          <p:nvPr/>
        </p:nvSpPr>
        <p:spPr>
          <a:xfrm>
            <a:off x="457200" y="4119176"/>
            <a:ext cx="45265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Machine Learning algorithms continuously monitor window areas to detect if students place their hands or heads outside the vehicle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A9437-D2FF-4E7B-6390-3D98148B3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74293"/>
            <a:ext cx="4411982" cy="588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08128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2EAE1-B198-64CF-7C4E-DB7C4BFEF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E17203-5280-95F0-0057-BE4F6ACB4E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767910"/>
            <a:ext cx="8528030" cy="4774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62CE83-FAA5-0051-7DBF-0175CBC09AB7}"/>
              </a:ext>
            </a:extLst>
          </p:cNvPr>
          <p:cNvSpPr/>
          <p:nvPr/>
        </p:nvSpPr>
        <p:spPr>
          <a:xfrm>
            <a:off x="2632435" y="6492874"/>
            <a:ext cx="681636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IT22610102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  | Pinto R.I.S.R 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|   25-26J-282</a:t>
            </a:r>
            <a:endParaRPr lang="en-US" sz="16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0F56B3-E134-F258-81B1-7B1CEC364F72}"/>
              </a:ext>
            </a:extLst>
          </p:cNvPr>
          <p:cNvSpPr/>
          <p:nvPr/>
        </p:nvSpPr>
        <p:spPr>
          <a:xfrm>
            <a:off x="10058400" y="152400"/>
            <a:ext cx="1981200" cy="2286000"/>
          </a:xfrm>
          <a:prstGeom prst="rect">
            <a:avLst/>
          </a:prstGeom>
          <a:blipFill dpi="0" rotWithShape="1">
            <a:blip r:embed="rId3"/>
            <a:srcRect/>
            <a:stretch>
              <a:fillRect l="-144000" t="-59000" r="-149000" b="-294000"/>
            </a:stretch>
          </a:blip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3055959-68DC-1DD0-B513-BE918007EF51}"/>
              </a:ext>
            </a:extLst>
          </p:cNvPr>
          <p:cNvSpPr txBox="1">
            <a:spLocks/>
          </p:cNvSpPr>
          <p:nvPr/>
        </p:nvSpPr>
        <p:spPr>
          <a:xfrm>
            <a:off x="2514600" y="-1279824"/>
            <a:ext cx="10363200" cy="21159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dobe Devanagari" pitchFamily="18" charset="0"/>
                <a:ea typeface="+mj-ea"/>
                <a:cs typeface="Adobe Devanagari" pitchFamily="18" charset="0"/>
              </a:defRPr>
            </a:lvl1pPr>
          </a:lstStyle>
          <a:p>
            <a:pPr>
              <a:lnSpc>
                <a:spcPct val="150000"/>
              </a:lnSpc>
            </a:pPr>
            <a:br>
              <a:rPr lang="en-US" dirty="0">
                <a:solidFill>
                  <a:srgbClr val="00008B"/>
                </a:solidFill>
                <a:latin typeface="+mj-lt"/>
              </a:rPr>
            </a:br>
            <a:endParaRPr lang="en-US" sz="3600" dirty="0">
              <a:solidFill>
                <a:srgbClr val="00008B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6FCB6-AB09-8AC9-0484-124025B88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27" y="4486134"/>
            <a:ext cx="2654274" cy="14467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9AD1FE-D3AB-F5FC-E2AC-3A07EF25FB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4857" y="152400"/>
            <a:ext cx="2024743" cy="2242657"/>
          </a:xfrm>
          <a:prstGeom prst="rect">
            <a:avLst/>
          </a:prstGeom>
          <a:ln w="28575">
            <a:solidFill>
              <a:srgbClr val="00008B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9E476E-3843-6222-CB3A-69D5DA3C5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918" y="168522"/>
            <a:ext cx="2024743" cy="2498477"/>
          </a:xfrm>
          <a:prstGeom prst="rect">
            <a:avLst/>
          </a:prstGeom>
          <a:ln w="28575">
            <a:solidFill>
              <a:srgbClr val="00008B"/>
            </a:solidFill>
          </a:ln>
        </p:spPr>
      </p:pic>
      <p:sp>
        <p:nvSpPr>
          <p:cNvPr id="27" name="Title 4">
            <a:extLst>
              <a:ext uri="{FF2B5EF4-FFF2-40B4-BE49-F238E27FC236}">
                <a16:creationId xmlns:a16="http://schemas.microsoft.com/office/drawing/2014/main" id="{569E4B67-B1D3-0B93-F053-218678AD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16" y="2320754"/>
            <a:ext cx="10847916" cy="233289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100" b="0" dirty="0">
                <a:solidFill>
                  <a:srgbClr val="00008B"/>
                </a:solidFill>
                <a:latin typeface="+mj-lt"/>
              </a:rPr>
              <a:t>IT22610102 | PINTO R.I.S.R</a:t>
            </a:r>
            <a:br>
              <a:rPr lang="en-US" dirty="0">
                <a:solidFill>
                  <a:srgbClr val="00008B"/>
                </a:solidFill>
                <a:latin typeface="+mj-lt"/>
              </a:rPr>
            </a:br>
            <a:r>
              <a:rPr lang="en-US" dirty="0">
                <a:solidFill>
                  <a:srgbClr val="00008B"/>
                </a:solidFill>
                <a:latin typeface="+mj-lt"/>
              </a:rPr>
              <a:t>Machine learning and </a:t>
            </a:r>
            <a:r>
              <a:rPr lang="en-US" dirty="0" err="1">
                <a:solidFill>
                  <a:srgbClr val="00008B"/>
                </a:solidFill>
                <a:latin typeface="+mj-lt"/>
              </a:rPr>
              <a:t>iot</a:t>
            </a:r>
            <a:r>
              <a:rPr lang="en-US" dirty="0">
                <a:solidFill>
                  <a:srgbClr val="00008B"/>
                </a:solidFill>
                <a:latin typeface="+mj-lt"/>
              </a:rPr>
              <a:t> based Foot board safety and driver monitoring </a:t>
            </a:r>
            <a:endParaRPr lang="en-US" sz="3600" dirty="0">
              <a:solidFill>
                <a:srgbClr val="00008B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21D6FA-022A-1E25-31BA-D08F9C7F697D}"/>
              </a:ext>
            </a:extLst>
          </p:cNvPr>
          <p:cNvSpPr txBox="1"/>
          <p:nvPr/>
        </p:nvSpPr>
        <p:spPr>
          <a:xfrm>
            <a:off x="944916" y="5100514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Specialized in Information Technology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3E2B4C0-D710-D949-5491-798D31ED08F4}"/>
              </a:ext>
            </a:extLst>
          </p:cNvPr>
          <p:cNvSpPr/>
          <p:nvPr/>
        </p:nvSpPr>
        <p:spPr>
          <a:xfrm>
            <a:off x="1066800" y="4726352"/>
            <a:ext cx="838200" cy="91440"/>
          </a:xfrm>
          <a:prstGeom prst="roundRect">
            <a:avLst/>
          </a:prstGeom>
          <a:solidFill>
            <a:srgbClr val="FC6C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FAE4EC3-FC9F-1D2B-25B2-FB98A03045C8}"/>
              </a:ext>
            </a:extLst>
          </p:cNvPr>
          <p:cNvSpPr/>
          <p:nvPr/>
        </p:nvSpPr>
        <p:spPr>
          <a:xfrm>
            <a:off x="1992650" y="4726352"/>
            <a:ext cx="91440" cy="91440"/>
          </a:xfrm>
          <a:prstGeom prst="ellipse">
            <a:avLst/>
          </a:prstGeom>
          <a:solidFill>
            <a:srgbClr val="FC6C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30540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34544-487F-0C21-2832-36D6AA944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2170C-8BB8-1F02-5092-D9EF26C78B5E}"/>
              </a:ext>
            </a:extLst>
          </p:cNvPr>
          <p:cNvSpPr txBox="1"/>
          <p:nvPr/>
        </p:nvSpPr>
        <p:spPr>
          <a:xfrm>
            <a:off x="381000" y="667474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Problem &amp; Core Purpose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B816C-5954-BC11-7CB0-C9D63C4C4231}"/>
              </a:ext>
            </a:extLst>
          </p:cNvPr>
          <p:cNvSpPr txBox="1"/>
          <p:nvPr/>
        </p:nvSpPr>
        <p:spPr>
          <a:xfrm>
            <a:off x="375920" y="2268180"/>
            <a:ext cx="59486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A smart monitoring framework that uses IR sensors and computer vison for footboard safety and Computer Vision for driver state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5B327F-A9A3-5E6C-7472-C761FD428062}"/>
              </a:ext>
            </a:extLst>
          </p:cNvPr>
          <p:cNvSpPr txBox="1"/>
          <p:nvPr/>
        </p:nvSpPr>
        <p:spPr>
          <a:xfrm>
            <a:off x="375920" y="4117538"/>
            <a:ext cx="594868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Core Purpose is : To prevent accidents caused by students traveling on bus steps and to ensure driver alertness through real-time fatigue and distraction detection.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FFDF6B-B2FA-0C9B-79FE-13BA38410D99}"/>
              </a:ext>
            </a:extLst>
          </p:cNvPr>
          <p:cNvSpPr/>
          <p:nvPr/>
        </p:nvSpPr>
        <p:spPr>
          <a:xfrm>
            <a:off x="457200" y="1708240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0C5DBF-F406-5425-17B0-4D02384B3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985962"/>
            <a:ext cx="3862320" cy="514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8538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3CA6A-320F-E4C9-F1F6-0390A1BC3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9576F1-A523-C52D-2FD1-F210816EDEC5}"/>
              </a:ext>
            </a:extLst>
          </p:cNvPr>
          <p:cNvSpPr txBox="1"/>
          <p:nvPr/>
        </p:nvSpPr>
        <p:spPr>
          <a:xfrm>
            <a:off x="381000" y="513715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Traditional Approach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44D188-EDB6-3EE7-6ABB-B3D6DFEBDEE1}"/>
              </a:ext>
            </a:extLst>
          </p:cNvPr>
          <p:cNvSpPr/>
          <p:nvPr/>
        </p:nvSpPr>
        <p:spPr>
          <a:xfrm>
            <a:off x="457200" y="1554481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48636-28C7-16B4-717D-2CAA733CC6EC}"/>
              </a:ext>
            </a:extLst>
          </p:cNvPr>
          <p:cNvSpPr txBox="1"/>
          <p:nvPr/>
        </p:nvSpPr>
        <p:spPr>
          <a:xfrm>
            <a:off x="381000" y="1981368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Traditional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1422C-31BD-2D34-75D7-D1A0E5DE7786}"/>
              </a:ext>
            </a:extLst>
          </p:cNvPr>
          <p:cNvSpPr txBox="1"/>
          <p:nvPr/>
        </p:nvSpPr>
        <p:spPr>
          <a:xfrm>
            <a:off x="381000" y="26289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Relies on the driver's manual observation through mirrors to check the footboard.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2B9419-6975-2999-5A8C-E93B9C56831B}"/>
              </a:ext>
            </a:extLst>
          </p:cNvPr>
          <p:cNvSpPr txBox="1"/>
          <p:nvPr/>
        </p:nvSpPr>
        <p:spPr>
          <a:xfrm>
            <a:off x="381000" y="360813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Problem: Drivers are often distracted by traffic and cannot continuously monitor student behavior or their own fatigue levels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37BA28-F971-E7C7-BD39-7714044C7CB2}"/>
              </a:ext>
            </a:extLst>
          </p:cNvPr>
          <p:cNvSpPr txBox="1"/>
          <p:nvPr/>
        </p:nvSpPr>
        <p:spPr>
          <a:xfrm>
            <a:off x="457200" y="458734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Results in undetected dangerous behaviors and increased risk of accidents.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01402C-3F0B-C9A9-4D6D-D953D4226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1850" y="1836489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3351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00281-495E-8103-D025-B04E0F50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AE8CC9-B7B5-191E-FBC8-B4D202A3957A}"/>
              </a:ext>
            </a:extLst>
          </p:cNvPr>
          <p:cNvSpPr txBox="1"/>
          <p:nvPr/>
        </p:nvSpPr>
        <p:spPr>
          <a:xfrm>
            <a:off x="381000" y="513715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Machine Learning &amp; IoT Approach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3E6B0B-290C-15EE-C649-359529A76245}"/>
              </a:ext>
            </a:extLst>
          </p:cNvPr>
          <p:cNvSpPr/>
          <p:nvPr/>
        </p:nvSpPr>
        <p:spPr>
          <a:xfrm>
            <a:off x="457200" y="1554481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1E753-55BE-AE5D-7898-7E135C7B7799}"/>
              </a:ext>
            </a:extLst>
          </p:cNvPr>
          <p:cNvSpPr txBox="1"/>
          <p:nvPr/>
        </p:nvSpPr>
        <p:spPr>
          <a:xfrm>
            <a:off x="381000" y="1981368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Machine Learning &amp; IoT Approach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D3321-317F-ED1A-A8DD-6D479FBF20B2}"/>
              </a:ext>
            </a:extLst>
          </p:cNvPr>
          <p:cNvSpPr txBox="1"/>
          <p:nvPr/>
        </p:nvSpPr>
        <p:spPr>
          <a:xfrm>
            <a:off x="455677" y="2815451"/>
            <a:ext cx="458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The system uses Infrared (IR) sensors to detect physical presence on the footboard while the bus is in motion.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F5CF37-8900-F383-A323-DFFECBA669BE}"/>
              </a:ext>
            </a:extLst>
          </p:cNvPr>
          <p:cNvSpPr txBox="1"/>
          <p:nvPr/>
        </p:nvSpPr>
        <p:spPr>
          <a:xfrm>
            <a:off x="457200" y="4119176"/>
            <a:ext cx="45265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Integrated Machine Learning algorithms monitor driver facial expressions to identify signs of drowsiness or distraction.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69210-2F3D-DAF7-1032-19ACCB178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03" y="822959"/>
            <a:ext cx="5403232" cy="52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96263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39835-25D4-CB8D-27A1-C428B2BC0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332D74-1C50-2DDB-FBD6-6DE7C2A976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767910"/>
            <a:ext cx="8528030" cy="4774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29954F-EEFD-058C-F7C9-55EA8BFA2806}"/>
              </a:ext>
            </a:extLst>
          </p:cNvPr>
          <p:cNvSpPr/>
          <p:nvPr/>
        </p:nvSpPr>
        <p:spPr>
          <a:xfrm>
            <a:off x="2632435" y="6492874"/>
            <a:ext cx="681636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IT22600134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  |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A.M.D.C.Kumara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|   25-26J-282</a:t>
            </a:r>
            <a:endParaRPr lang="en-US" sz="16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BAD58D-DD3A-54D0-03D7-94B828E39FE7}"/>
              </a:ext>
            </a:extLst>
          </p:cNvPr>
          <p:cNvSpPr/>
          <p:nvPr/>
        </p:nvSpPr>
        <p:spPr>
          <a:xfrm>
            <a:off x="10058400" y="152400"/>
            <a:ext cx="1981200" cy="2286000"/>
          </a:xfrm>
          <a:prstGeom prst="rect">
            <a:avLst/>
          </a:prstGeom>
          <a:blipFill dpi="0" rotWithShape="1">
            <a:blip r:embed="rId3"/>
            <a:srcRect/>
            <a:stretch>
              <a:fillRect l="-144000" t="-59000" r="-149000" b="-294000"/>
            </a:stretch>
          </a:blip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456446C-9F13-F820-FD30-9BD34B58AC50}"/>
              </a:ext>
            </a:extLst>
          </p:cNvPr>
          <p:cNvSpPr txBox="1">
            <a:spLocks/>
          </p:cNvSpPr>
          <p:nvPr/>
        </p:nvSpPr>
        <p:spPr>
          <a:xfrm>
            <a:off x="2514600" y="-1279824"/>
            <a:ext cx="10363200" cy="21159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dobe Devanagari" pitchFamily="18" charset="0"/>
                <a:ea typeface="+mj-ea"/>
                <a:cs typeface="Adobe Devanagari" pitchFamily="18" charset="0"/>
              </a:defRPr>
            </a:lvl1pPr>
          </a:lstStyle>
          <a:p>
            <a:pPr>
              <a:lnSpc>
                <a:spcPct val="150000"/>
              </a:lnSpc>
            </a:pPr>
            <a:br>
              <a:rPr lang="en-US" dirty="0">
                <a:solidFill>
                  <a:srgbClr val="00008B"/>
                </a:solidFill>
                <a:latin typeface="+mj-lt"/>
              </a:rPr>
            </a:br>
            <a:endParaRPr lang="en-US" sz="3600" dirty="0">
              <a:solidFill>
                <a:srgbClr val="00008B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1BD1C-9ECE-1AE0-6E27-18FA46FD9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27" y="4486134"/>
            <a:ext cx="2654274" cy="14467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D28772-49A5-7890-96A3-43D561066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4857" y="152400"/>
            <a:ext cx="2024743" cy="2242657"/>
          </a:xfrm>
          <a:prstGeom prst="rect">
            <a:avLst/>
          </a:prstGeom>
          <a:ln w="28575">
            <a:solidFill>
              <a:srgbClr val="00008B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EF7B07-6B19-58B6-8BBA-0958881CD2F8}"/>
              </a:ext>
            </a:extLst>
          </p:cNvPr>
          <p:cNvSpPr/>
          <p:nvPr/>
        </p:nvSpPr>
        <p:spPr>
          <a:xfrm>
            <a:off x="10014857" y="152400"/>
            <a:ext cx="2044621" cy="2313064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B05A1ABD-D6D5-9FA3-BA42-FF084D920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3219"/>
            <a:ext cx="10847916" cy="21159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100" b="0" dirty="0">
                <a:solidFill>
                  <a:srgbClr val="00008B"/>
                </a:solidFill>
                <a:latin typeface="+mj-lt"/>
              </a:rPr>
              <a:t>IT22600134 | A.M.D.C.Kumara</a:t>
            </a:r>
            <a:br>
              <a:rPr lang="en-US" sz="3100" b="0" dirty="0">
                <a:solidFill>
                  <a:srgbClr val="00008B"/>
                </a:solidFill>
                <a:latin typeface="+mj-lt"/>
              </a:rPr>
            </a:br>
            <a:r>
              <a:rPr lang="en-US" sz="3100" b="0" dirty="0">
                <a:solidFill>
                  <a:srgbClr val="00008B"/>
                </a:solidFill>
                <a:latin typeface="+mj-lt"/>
              </a:rPr>
              <a:t>Ai base smart navigation and face diction </a:t>
            </a:r>
            <a:endParaRPr lang="en-US" sz="3600" dirty="0">
              <a:solidFill>
                <a:srgbClr val="00008B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DE114-1E71-00B8-EB63-9B98DE0F83FE}"/>
              </a:ext>
            </a:extLst>
          </p:cNvPr>
          <p:cNvSpPr txBox="1"/>
          <p:nvPr/>
        </p:nvSpPr>
        <p:spPr>
          <a:xfrm>
            <a:off x="914400" y="4952854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Specialized in 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637030065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95874-2E0D-C788-BCD4-4679B136C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19A579-CEF9-9DE3-A463-9246102634E0}"/>
              </a:ext>
            </a:extLst>
          </p:cNvPr>
          <p:cNvSpPr txBox="1"/>
          <p:nvPr/>
        </p:nvSpPr>
        <p:spPr>
          <a:xfrm>
            <a:off x="381000" y="667474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Problem &amp; Core Purpose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6B346-ACDB-42A6-BB89-BFE9D0ED5CFA}"/>
              </a:ext>
            </a:extLst>
          </p:cNvPr>
          <p:cNvSpPr txBox="1"/>
          <p:nvPr/>
        </p:nvSpPr>
        <p:spPr>
          <a:xfrm>
            <a:off x="375920" y="2268180"/>
            <a:ext cx="59486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An AI-driven navigation and attendance system that optimizes routes and uses facial recognition for identity verification.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5DD796-F220-F09B-462C-5E29FB581CB9}"/>
              </a:ext>
            </a:extLst>
          </p:cNvPr>
          <p:cNvSpPr txBox="1"/>
          <p:nvPr/>
        </p:nvSpPr>
        <p:spPr>
          <a:xfrm>
            <a:off x="375920" y="4117538"/>
            <a:ext cx="59486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Core Purpose is : To eliminate inefficient static routing and ensure 100% attendance accuracy even when physical RFID cards are forgotten.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C0D49D-FC4E-830F-3594-CE639F107F77}"/>
              </a:ext>
            </a:extLst>
          </p:cNvPr>
          <p:cNvSpPr/>
          <p:nvPr/>
        </p:nvSpPr>
        <p:spPr>
          <a:xfrm>
            <a:off x="457200" y="1708240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5E449-C4B1-7E80-F271-4031615ED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649859"/>
            <a:ext cx="5476946" cy="293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1205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869C283-D46E-4488-5F45-D63AF3EBEA47}"/>
              </a:ext>
            </a:extLst>
          </p:cNvPr>
          <p:cNvSpPr/>
          <p:nvPr/>
        </p:nvSpPr>
        <p:spPr>
          <a:xfrm>
            <a:off x="7396480" y="675272"/>
            <a:ext cx="4800600" cy="46989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AD82CF-B50C-179E-26B3-F8D5C99D9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 b="8946"/>
          <a:stretch/>
        </p:blipFill>
        <p:spPr>
          <a:xfrm>
            <a:off x="6939280" y="2315284"/>
            <a:ext cx="4331343" cy="3556368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CA1F398F-5C76-8758-B8EA-CF33C104D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9021"/>
            <a:ext cx="11557000" cy="868362"/>
          </a:xfrm>
        </p:spPr>
        <p:txBody>
          <a:bodyPr>
            <a:noAutofit/>
          </a:bodyPr>
          <a:lstStyle/>
          <a:p>
            <a:pPr algn="l"/>
            <a:r>
              <a:rPr lang="en-US" sz="3000" b="1" dirty="0">
                <a:solidFill>
                  <a:srgbClr val="00008B"/>
                </a:solidFill>
                <a:latin typeface="+mj-lt"/>
              </a:rPr>
              <a:t>Introduction to the Problem</a:t>
            </a:r>
          </a:p>
        </p:txBody>
      </p:sp>
      <p:sp>
        <p:nvSpPr>
          <p:cNvPr id="15" name="Rectangle: Single Corner Snipped 14">
            <a:extLst>
              <a:ext uri="{FF2B5EF4-FFF2-40B4-BE49-F238E27FC236}">
                <a16:creationId xmlns:a16="http://schemas.microsoft.com/office/drawing/2014/main" id="{4B5EE3A0-8078-AAAE-DB87-6F406ACF8503}"/>
              </a:ext>
            </a:extLst>
          </p:cNvPr>
          <p:cNvSpPr/>
          <p:nvPr/>
        </p:nvSpPr>
        <p:spPr>
          <a:xfrm>
            <a:off x="457200" y="898526"/>
            <a:ext cx="1219200" cy="76200"/>
          </a:xfrm>
          <a:prstGeom prst="snip1Rect">
            <a:avLst>
              <a:gd name="adj" fmla="val 50000"/>
            </a:avLst>
          </a:prstGeom>
          <a:solidFill>
            <a:srgbClr val="0000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88B97-DF09-69F7-E6A2-2C8BD717ED42}"/>
              </a:ext>
            </a:extLst>
          </p:cNvPr>
          <p:cNvSpPr txBox="1"/>
          <p:nvPr/>
        </p:nvSpPr>
        <p:spPr>
          <a:xfrm>
            <a:off x="381000" y="16002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Lack of Digital Attendance &amp; Visibility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7FF48-9F88-A0E0-17A8-C02EA084A048}"/>
              </a:ext>
            </a:extLst>
          </p:cNvPr>
          <p:cNvSpPr txBox="1"/>
          <p:nvPr/>
        </p:nvSpPr>
        <p:spPr>
          <a:xfrm>
            <a:off x="381000" y="247007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Dangerous behaviors such as students leaning out of windows and traveling on the footboard often go undetected due to the lack of continuous monitoring.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B0209-14EA-4BEF-EB4E-47357457C953}"/>
              </a:ext>
            </a:extLst>
          </p:cNvPr>
          <p:cNvSpPr txBox="1"/>
          <p:nvPr/>
        </p:nvSpPr>
        <p:spPr>
          <a:xfrm>
            <a:off x="452120" y="389394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Drivers utilize static routing systems that fail to adapt to daily changes.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70AC93-B352-574B-D17C-7A71B4F1BC21}"/>
              </a:ext>
            </a:extLst>
          </p:cNvPr>
          <p:cNvSpPr txBox="1"/>
          <p:nvPr/>
        </p:nvSpPr>
        <p:spPr>
          <a:xfrm>
            <a:off x="452120" y="504081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There is no unified mechanism for handling emergency situations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D4EBD00-7CAB-F279-B903-373F319D9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46" y="760415"/>
            <a:ext cx="2654274" cy="14467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EA8605-D8C3-D2C4-E0CF-AC2664EEDE4E}"/>
              </a:ext>
            </a:extLst>
          </p:cNvPr>
          <p:cNvSpPr txBox="1"/>
          <p:nvPr/>
        </p:nvSpPr>
        <p:spPr>
          <a:xfrm>
            <a:off x="9296400" y="1092526"/>
            <a:ext cx="4578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3000" b="1" dirty="0">
                <a:ln>
                  <a:solidFill>
                    <a:srgbClr val="00008B"/>
                  </a:solidFill>
                </a:ln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SISURAKSHA</a:t>
            </a:r>
          </a:p>
        </p:txBody>
      </p:sp>
    </p:spTree>
    <p:extLst>
      <p:ext uri="{BB962C8B-B14F-4D97-AF65-F5344CB8AC3E}">
        <p14:creationId xmlns:p14="http://schemas.microsoft.com/office/powerpoint/2010/main" val="2121847757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B6700-40C8-F9F3-9824-F63C10ABA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181CD9-0ECE-ACEE-6198-8FC1573F24D2}"/>
              </a:ext>
            </a:extLst>
          </p:cNvPr>
          <p:cNvSpPr txBox="1"/>
          <p:nvPr/>
        </p:nvSpPr>
        <p:spPr>
          <a:xfrm>
            <a:off x="381000" y="513715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Traditional Approach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C6145-8293-CC7D-32C6-790FEF4A2A6F}"/>
              </a:ext>
            </a:extLst>
          </p:cNvPr>
          <p:cNvSpPr/>
          <p:nvPr/>
        </p:nvSpPr>
        <p:spPr>
          <a:xfrm>
            <a:off x="457200" y="1554481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966B84-7179-27D7-83EE-C6F6286CEACB}"/>
              </a:ext>
            </a:extLst>
          </p:cNvPr>
          <p:cNvSpPr txBox="1"/>
          <p:nvPr/>
        </p:nvSpPr>
        <p:spPr>
          <a:xfrm>
            <a:off x="381000" y="1981368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Traditional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DC667-60BC-1A53-1215-BCDA46324E4B}"/>
              </a:ext>
            </a:extLst>
          </p:cNvPr>
          <p:cNvSpPr txBox="1"/>
          <p:nvPr/>
        </p:nvSpPr>
        <p:spPr>
          <a:xfrm>
            <a:off x="381000" y="26289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Drivers utilize static routing systems that fail to adapt to daily changes in student attendance.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3123A-6797-8072-949D-3C460CB622DA}"/>
              </a:ext>
            </a:extLst>
          </p:cNvPr>
          <p:cNvSpPr txBox="1"/>
          <p:nvPr/>
        </p:nvSpPr>
        <p:spPr>
          <a:xfrm>
            <a:off x="381000" y="360813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Problem: </a:t>
            </a:r>
            <a:r>
              <a:rPr lang="en-US" dirty="0"/>
              <a:t>Buses waste time and fuel traveling to stops where no students are present for that specific day.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6B45B-CF07-ED3C-18B5-585B4BD19944}"/>
              </a:ext>
            </a:extLst>
          </p:cNvPr>
          <p:cNvSpPr txBox="1"/>
          <p:nvPr/>
        </p:nvSpPr>
        <p:spPr>
          <a:xfrm>
            <a:off x="457200" y="458734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Attendance relies solely on physical RFID cards, leading to manual errors if a card is lost or forgotten.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074" name="Picture 2" descr="AI API for Face Detection ...">
            <a:extLst>
              <a:ext uri="{FF2B5EF4-FFF2-40B4-BE49-F238E27FC236}">
                <a16:creationId xmlns:a16="http://schemas.microsoft.com/office/drawing/2014/main" id="{052954B6-4367-1ADB-9E91-3668A2290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10353"/>
            <a:ext cx="5319900" cy="28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698203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7645D-C8F5-A02E-F3E0-46E8159F6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E4F8DE-87EA-7193-3530-A239F0931419}"/>
              </a:ext>
            </a:extLst>
          </p:cNvPr>
          <p:cNvSpPr txBox="1"/>
          <p:nvPr/>
        </p:nvSpPr>
        <p:spPr>
          <a:xfrm>
            <a:off x="381000" y="513715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Machine Learning &amp; IoT Approach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CB9499-3C0C-39EF-8779-C87486DA7B50}"/>
              </a:ext>
            </a:extLst>
          </p:cNvPr>
          <p:cNvSpPr/>
          <p:nvPr/>
        </p:nvSpPr>
        <p:spPr>
          <a:xfrm>
            <a:off x="457200" y="1554481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6DCA67-07A5-2A83-C381-2A11595C9A94}"/>
              </a:ext>
            </a:extLst>
          </p:cNvPr>
          <p:cNvSpPr txBox="1"/>
          <p:nvPr/>
        </p:nvSpPr>
        <p:spPr>
          <a:xfrm>
            <a:off x="381000" y="1981368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Machine Learning &amp; IoT Approach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55C07-AC93-27BE-C9B2-8B986D3193F1}"/>
              </a:ext>
            </a:extLst>
          </p:cNvPr>
          <p:cNvSpPr txBox="1"/>
          <p:nvPr/>
        </p:nvSpPr>
        <p:spPr>
          <a:xfrm>
            <a:off x="455677" y="2815451"/>
            <a:ext cx="64785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Machine Learning models</a:t>
            </a:r>
            <a:r>
              <a:rPr lang="en-US" dirty="0"/>
              <a:t> analyze the daily attendance sheet to calculate the </a:t>
            </a:r>
            <a:r>
              <a:rPr lang="en-US" b="1" dirty="0"/>
              <a:t>optimal path</a:t>
            </a:r>
            <a:r>
              <a:rPr lang="en-US" dirty="0"/>
              <a:t>, bypassing unnecessary stops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1E3AA-F6F7-0EC7-44DA-57F6C0913672}"/>
              </a:ext>
            </a:extLst>
          </p:cNvPr>
          <p:cNvSpPr txBox="1"/>
          <p:nvPr/>
        </p:nvSpPr>
        <p:spPr>
          <a:xfrm>
            <a:off x="432486" y="3886200"/>
            <a:ext cx="624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system features a </a:t>
            </a:r>
            <a:r>
              <a:rPr lang="en-US" b="1" dirty="0"/>
              <a:t>Face Recognition algorithm</a:t>
            </a:r>
            <a:r>
              <a:rPr lang="en-US" dirty="0"/>
              <a:t> that identifies students as they board, serving as a fail-safe for RFID systems.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BC6B5-16ED-9CBC-22C1-768836A17AA1}"/>
              </a:ext>
            </a:extLst>
          </p:cNvPr>
          <p:cNvSpPr txBox="1"/>
          <p:nvPr/>
        </p:nvSpPr>
        <p:spPr>
          <a:xfrm>
            <a:off x="455677" y="4940384"/>
            <a:ext cx="624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Instead of fixed routes, the bus follows a dynamic path, while the AI ensures every student's movement is digitally recorded.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65481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A08A414-DB42-BFEE-B0B4-A9DC195F2E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4"/>
            <a:ext cx="13956456" cy="6847386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A3B1052A-C33E-A88F-031C-066DAAEB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9021"/>
            <a:ext cx="11557000" cy="868362"/>
          </a:xfrm>
        </p:spPr>
        <p:txBody>
          <a:bodyPr>
            <a:noAutofit/>
          </a:bodyPr>
          <a:lstStyle/>
          <a:p>
            <a:pPr algn="l"/>
            <a:r>
              <a:rPr lang="en-US" sz="3000" b="1" dirty="0">
                <a:solidFill>
                  <a:srgbClr val="00008B"/>
                </a:solidFill>
                <a:latin typeface="+mj-lt"/>
              </a:rPr>
              <a:t>Research Gap</a:t>
            </a:r>
          </a:p>
        </p:txBody>
      </p:sp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565C226B-AD50-0658-551C-31B20B813D0B}"/>
              </a:ext>
            </a:extLst>
          </p:cNvPr>
          <p:cNvSpPr/>
          <p:nvPr/>
        </p:nvSpPr>
        <p:spPr>
          <a:xfrm>
            <a:off x="457200" y="898526"/>
            <a:ext cx="1219200" cy="76200"/>
          </a:xfrm>
          <a:prstGeom prst="snip1Rect">
            <a:avLst>
              <a:gd name="adj" fmla="val 50000"/>
            </a:avLst>
          </a:prstGeom>
          <a:solidFill>
            <a:srgbClr val="0000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DD32D-5601-36BD-24C4-F0857226B7DF}"/>
              </a:ext>
            </a:extLst>
          </p:cNvPr>
          <p:cNvSpPr txBox="1"/>
          <p:nvPr/>
        </p:nvSpPr>
        <p:spPr>
          <a:xfrm>
            <a:off x="381000" y="1543276"/>
            <a:ext cx="58674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Current market solutions are isolated; they might offer GPS 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CCTV, but they do not integrate them.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1E1CD-C980-B648-29F5-8E5DFA49E2E1}"/>
              </a:ext>
            </a:extLst>
          </p:cNvPr>
          <p:cNvSpPr txBox="1"/>
          <p:nvPr/>
        </p:nvSpPr>
        <p:spPr>
          <a:xfrm>
            <a:off x="381000" y="3429000"/>
            <a:ext cx="6324600" cy="1887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There is no existing  end-to-end trust driven platform  that combines attendance verification, safety monitoring, and emergency response in one system.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F519F1-ACF2-8DC8-3871-B6C84F51E8AB}"/>
              </a:ext>
            </a:extLst>
          </p:cNvPr>
          <p:cNvSpPr/>
          <p:nvPr/>
        </p:nvSpPr>
        <p:spPr>
          <a:xfrm>
            <a:off x="7391400" y="838200"/>
            <a:ext cx="4419600" cy="5181600"/>
          </a:xfrm>
          <a:prstGeom prst="rect">
            <a:avLst/>
          </a:prstGeom>
          <a:solidFill>
            <a:srgbClr val="0000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234A22A-5DBC-8399-8ED5-A0FEDC6F0463}"/>
              </a:ext>
            </a:extLst>
          </p:cNvPr>
          <p:cNvSpPr txBox="1">
            <a:spLocks/>
          </p:cNvSpPr>
          <p:nvPr/>
        </p:nvSpPr>
        <p:spPr>
          <a:xfrm>
            <a:off x="7391400" y="1672183"/>
            <a:ext cx="330708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dobe Devanagari" pitchFamily="18" charset="0"/>
                <a:ea typeface="+mj-ea"/>
                <a:cs typeface="Adobe Devanagari" pitchFamily="18" charset="0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  <a:latin typeface="+mj-lt"/>
              </a:rPr>
              <a:t>OUR SOLUTION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B56DE3-C5C6-2BEB-4CB3-7E3E8B03D095}"/>
              </a:ext>
            </a:extLst>
          </p:cNvPr>
          <p:cNvSpPr txBox="1"/>
          <p:nvPr/>
        </p:nvSpPr>
        <p:spPr>
          <a:xfrm>
            <a:off x="7715250" y="2660718"/>
            <a:ext cx="37719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are building a unified ecosystem that integrates 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NFC identity validation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ML-based driver verification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behavior recognition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and 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Blockchain-backed auditing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total transparency.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3A8B6D-E383-F4BA-12EE-B8ED6163F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286" y="809574"/>
            <a:ext cx="2654274" cy="144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631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5120A5-B12C-D557-C53E-4D47B122B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767910"/>
            <a:ext cx="8528030" cy="4774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BAACE6-3A32-4B05-86B9-0627EA641BA0}"/>
              </a:ext>
            </a:extLst>
          </p:cNvPr>
          <p:cNvSpPr/>
          <p:nvPr/>
        </p:nvSpPr>
        <p:spPr>
          <a:xfrm>
            <a:off x="2632435" y="6492874"/>
            <a:ext cx="681636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IT22590312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  |  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Akther M.H.S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|   25-26J-282</a:t>
            </a:r>
            <a:endParaRPr lang="en-US" sz="16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E21961-B6CE-4D7B-EECC-A59B1841F9BF}"/>
              </a:ext>
            </a:extLst>
          </p:cNvPr>
          <p:cNvSpPr/>
          <p:nvPr/>
        </p:nvSpPr>
        <p:spPr>
          <a:xfrm>
            <a:off x="10058400" y="152400"/>
            <a:ext cx="1981200" cy="2286000"/>
          </a:xfrm>
          <a:prstGeom prst="rect">
            <a:avLst/>
          </a:prstGeom>
          <a:blipFill dpi="0" rotWithShape="1">
            <a:blip r:embed="rId3"/>
            <a:srcRect/>
            <a:stretch>
              <a:fillRect l="-144000" t="-59000" r="-149000" b="-294000"/>
            </a:stretch>
          </a:blipFill>
          <a:ln>
            <a:solidFill>
              <a:srgbClr val="00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7BDB67-9E26-BD39-2CBE-046FE37DAFAE}"/>
              </a:ext>
            </a:extLst>
          </p:cNvPr>
          <p:cNvSpPr txBox="1">
            <a:spLocks/>
          </p:cNvSpPr>
          <p:nvPr/>
        </p:nvSpPr>
        <p:spPr>
          <a:xfrm>
            <a:off x="2514600" y="-1279824"/>
            <a:ext cx="10363200" cy="21159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dobe Devanagari" pitchFamily="18" charset="0"/>
                <a:ea typeface="+mj-ea"/>
                <a:cs typeface="Adobe Devanagari" pitchFamily="18" charset="0"/>
              </a:defRPr>
            </a:lvl1pPr>
          </a:lstStyle>
          <a:p>
            <a:pPr>
              <a:lnSpc>
                <a:spcPct val="150000"/>
              </a:lnSpc>
            </a:pPr>
            <a:br>
              <a:rPr lang="en-US" dirty="0">
                <a:solidFill>
                  <a:srgbClr val="00008B"/>
                </a:solidFill>
                <a:latin typeface="+mj-lt"/>
              </a:rPr>
            </a:br>
            <a:endParaRPr lang="en-US" sz="3600" dirty="0">
              <a:solidFill>
                <a:srgbClr val="00008B"/>
              </a:solidFill>
              <a:latin typeface="+mj-lt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08BE1E40-2542-B115-09F0-9BFED0BD0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1363954"/>
            <a:ext cx="7749558" cy="30125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br>
              <a:rPr lang="en-US" sz="3100" b="0" dirty="0">
                <a:solidFill>
                  <a:srgbClr val="00008B"/>
                </a:solidFill>
                <a:latin typeface="+mj-lt"/>
              </a:rPr>
            </a:br>
            <a:br>
              <a:rPr lang="en-US" sz="3100" b="0" dirty="0">
                <a:solidFill>
                  <a:srgbClr val="00008B"/>
                </a:solidFill>
                <a:latin typeface="+mj-lt"/>
              </a:rPr>
            </a:br>
            <a:r>
              <a:rPr lang="en-US" sz="1800" dirty="0">
                <a:solidFill>
                  <a:srgbClr val="00008B"/>
                </a:solidFill>
              </a:rPr>
              <a:t>Blockchain Based RFID Attendance Management System and Segmented Polyline Analysis for Verifiable Driver-Student Matchmaking</a:t>
            </a:r>
            <a:endParaRPr lang="en-US" sz="3600" dirty="0">
              <a:solidFill>
                <a:srgbClr val="00008B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4CE7AF-2F5B-47DD-6F7C-8F2855E715EB}"/>
              </a:ext>
            </a:extLst>
          </p:cNvPr>
          <p:cNvSpPr txBox="1"/>
          <p:nvPr/>
        </p:nvSpPr>
        <p:spPr>
          <a:xfrm>
            <a:off x="863600" y="4667004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Specialized in Information Technology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E4D5AFB-F4DF-6408-2303-836D159B2B00}"/>
              </a:ext>
            </a:extLst>
          </p:cNvPr>
          <p:cNvSpPr/>
          <p:nvPr/>
        </p:nvSpPr>
        <p:spPr>
          <a:xfrm>
            <a:off x="963910" y="4285066"/>
            <a:ext cx="838200" cy="9144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CA5029-D157-B3C5-EB3E-19368674DD80}"/>
              </a:ext>
            </a:extLst>
          </p:cNvPr>
          <p:cNvSpPr/>
          <p:nvPr/>
        </p:nvSpPr>
        <p:spPr>
          <a:xfrm>
            <a:off x="1889760" y="4285066"/>
            <a:ext cx="91440" cy="914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9CD4B-1FFB-1FF6-4520-01D7C733D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27" y="4486134"/>
            <a:ext cx="2654274" cy="1446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8271BD-03D1-F223-07DA-794D326E8182}"/>
              </a:ext>
            </a:extLst>
          </p:cNvPr>
          <p:cNvSpPr txBox="1"/>
          <p:nvPr/>
        </p:nvSpPr>
        <p:spPr>
          <a:xfrm>
            <a:off x="868680" y="1792069"/>
            <a:ext cx="6441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8B"/>
                </a:solidFill>
                <a:latin typeface="+mj-lt"/>
              </a:rPr>
              <a:t>IT22590312 | Akther M.H.S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6368072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07A219-686E-F9F5-F3E3-20E7B3052AD8}"/>
              </a:ext>
            </a:extLst>
          </p:cNvPr>
          <p:cNvSpPr txBox="1"/>
          <p:nvPr/>
        </p:nvSpPr>
        <p:spPr>
          <a:xfrm>
            <a:off x="381000" y="667474"/>
            <a:ext cx="571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Blockchain Based RFID Attendance Management System 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32B10-F8FF-0156-1466-C7598EF4FAA4}"/>
              </a:ext>
            </a:extLst>
          </p:cNvPr>
          <p:cNvSpPr txBox="1"/>
          <p:nvPr/>
        </p:nvSpPr>
        <p:spPr>
          <a:xfrm>
            <a:off x="375920" y="2268180"/>
            <a:ext cx="59486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A secure IoT-integrated framework that uses RFID for automated student tracking and Blockchain for tamper-proof data storage.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854EC4-60F5-CB4B-1B6A-6A859843F505}"/>
              </a:ext>
            </a:extLst>
          </p:cNvPr>
          <p:cNvSpPr txBox="1"/>
          <p:nvPr/>
        </p:nvSpPr>
        <p:spPr>
          <a:xfrm>
            <a:off x="375920" y="4117538"/>
            <a:ext cx="59486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Core Purpose is To bridge the gap between physical student movements and digital records with 100% data integrity.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A4C5A3-4DD0-CCFA-F607-93FF2491DF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15225" y="-268933"/>
            <a:ext cx="3486150" cy="464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9DD04F-895A-E29F-31D3-3E9A95A39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977986"/>
            <a:ext cx="3251201" cy="24384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85CF18-7B7C-CB17-9561-DF84690DFE51}"/>
              </a:ext>
            </a:extLst>
          </p:cNvPr>
          <p:cNvSpPr/>
          <p:nvPr/>
        </p:nvSpPr>
        <p:spPr>
          <a:xfrm>
            <a:off x="10363200" y="3977985"/>
            <a:ext cx="1219200" cy="24384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8409DD-2B53-6F14-68A7-18FFFBD2E81F}"/>
              </a:ext>
            </a:extLst>
          </p:cNvPr>
          <p:cNvSpPr/>
          <p:nvPr/>
        </p:nvSpPr>
        <p:spPr>
          <a:xfrm>
            <a:off x="457200" y="1708240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4203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0848C-0FBF-90F6-33E1-323354210893}"/>
              </a:ext>
            </a:extLst>
          </p:cNvPr>
          <p:cNvSpPr txBox="1"/>
          <p:nvPr/>
        </p:nvSpPr>
        <p:spPr>
          <a:xfrm>
            <a:off x="381000" y="381000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USER INTERFACES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A2BC4C-294A-4D5D-7481-9220D6D948A5}"/>
              </a:ext>
            </a:extLst>
          </p:cNvPr>
          <p:cNvSpPr/>
          <p:nvPr/>
        </p:nvSpPr>
        <p:spPr>
          <a:xfrm>
            <a:off x="457200" y="990600"/>
            <a:ext cx="15240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7AE06-43D8-75A4-0F2E-388364542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47" y="1371600"/>
            <a:ext cx="2098306" cy="466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AE3E1-73A5-4424-77D8-07DF2726D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71600"/>
            <a:ext cx="2098306" cy="466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78746-9F6C-96CA-AE2F-1787BA0F0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48" y="1371600"/>
            <a:ext cx="2098306" cy="466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3D10E4-E9CA-D97D-0F1A-99FCB2735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52" y="1371600"/>
            <a:ext cx="2098306" cy="46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9381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CE043-94F8-2E69-7D81-D48BE7E7A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3C38D5-A08E-ACED-46CF-BB98564F9CAA}"/>
              </a:ext>
            </a:extLst>
          </p:cNvPr>
          <p:cNvSpPr txBox="1"/>
          <p:nvPr/>
        </p:nvSpPr>
        <p:spPr>
          <a:xfrm>
            <a:off x="381000" y="381000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USER INTERFACES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F46FE-9A68-2BB1-4D85-67495669623E}"/>
              </a:ext>
            </a:extLst>
          </p:cNvPr>
          <p:cNvSpPr/>
          <p:nvPr/>
        </p:nvSpPr>
        <p:spPr>
          <a:xfrm>
            <a:off x="457200" y="990600"/>
            <a:ext cx="15240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2D6D2-0128-E66D-B0CE-1D8A27A21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6084"/>
            <a:ext cx="2167129" cy="4815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FCC74B-F1C1-AC4D-1B86-CB5728871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08" y="1216083"/>
            <a:ext cx="2167129" cy="4815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1560F8-BC23-3CFA-E002-EBBF3EE00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16083"/>
            <a:ext cx="2167129" cy="481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3244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A1424-8188-AAC0-E8B7-0E35940CD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46F9F6-52A6-1B51-BA45-A6D1830FF6CB}"/>
              </a:ext>
            </a:extLst>
          </p:cNvPr>
          <p:cNvSpPr txBox="1"/>
          <p:nvPr/>
        </p:nvSpPr>
        <p:spPr>
          <a:xfrm>
            <a:off x="381000" y="513715"/>
            <a:ext cx="571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Segmented Polyline Analysis for Intelligent Driver-Student Matchmaking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E16BB-F95C-28E3-581A-B27717FB2C45}"/>
              </a:ext>
            </a:extLst>
          </p:cNvPr>
          <p:cNvSpPr/>
          <p:nvPr/>
        </p:nvSpPr>
        <p:spPr>
          <a:xfrm>
            <a:off x="457200" y="1554481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9C3C0-EF2C-4979-F419-3AE745BB1999}"/>
              </a:ext>
            </a:extLst>
          </p:cNvPr>
          <p:cNvSpPr txBox="1"/>
          <p:nvPr/>
        </p:nvSpPr>
        <p:spPr>
          <a:xfrm>
            <a:off x="381000" y="1981368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Traditional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F9C93-E567-7AE9-96DA-9FC2F1EA4B0B}"/>
              </a:ext>
            </a:extLst>
          </p:cNvPr>
          <p:cNvSpPr txBox="1"/>
          <p:nvPr/>
        </p:nvSpPr>
        <p:spPr>
          <a:xfrm>
            <a:off x="381000" y="26289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Uses Euclidean distance (Straight lines) between two GPS points.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B0FCA-753B-3919-556B-C69A338B83FA}"/>
              </a:ext>
            </a:extLst>
          </p:cNvPr>
          <p:cNvSpPr txBox="1"/>
          <p:nvPr/>
        </p:nvSpPr>
        <p:spPr>
          <a:xfrm>
            <a:off x="381000" y="360813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Problem is it Ignores physical urban geography (Buildings, Rivers, One-way streets).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5FE15-768F-8E61-9812-CB90DA540ECC}"/>
              </a:ext>
            </a:extLst>
          </p:cNvPr>
          <p:cNvSpPr txBox="1"/>
          <p:nvPr/>
        </p:nvSpPr>
        <p:spPr>
          <a:xfrm>
            <a:off x="457200" y="458734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Matches a bus physically close but operationally unreachable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25689A-08DE-AF36-C922-FD176CC0FEA6}"/>
              </a:ext>
            </a:extLst>
          </p:cNvPr>
          <p:cNvSpPr txBox="1"/>
          <p:nvPr/>
        </p:nvSpPr>
        <p:spPr>
          <a:xfrm>
            <a:off x="8166577" y="883046"/>
            <a:ext cx="51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Start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6B01FD-677A-DD27-20DE-B6BF6841FA5C}"/>
              </a:ext>
            </a:extLst>
          </p:cNvPr>
          <p:cNvSpPr txBox="1"/>
          <p:nvPr/>
        </p:nvSpPr>
        <p:spPr>
          <a:xfrm>
            <a:off x="11582400" y="4999752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End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56EA3E-60DB-4FFE-719F-4B8533132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15" y="1501851"/>
            <a:ext cx="4581525" cy="343852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3924F6EE-CFA1-6B83-C17F-C86F3D8E0F58}"/>
              </a:ext>
            </a:extLst>
          </p:cNvPr>
          <p:cNvSpPr/>
          <p:nvPr/>
        </p:nvSpPr>
        <p:spPr>
          <a:xfrm>
            <a:off x="7727950" y="4654331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us PNG, Bus Transparent Background - FreeIconsPNG">
            <a:extLst>
              <a:ext uri="{FF2B5EF4-FFF2-40B4-BE49-F238E27FC236}">
                <a16:creationId xmlns:a16="http://schemas.microsoft.com/office/drawing/2014/main" id="{80330178-541F-9709-F967-20946D11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92" y="1021546"/>
            <a:ext cx="1142685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3531D4-DE8F-0C3E-4A21-D9AB6A65AD7A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8001000" y="1554481"/>
            <a:ext cx="3803576" cy="344527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E9292B-E043-7760-BFFD-2A4D8B8392C1}"/>
              </a:ext>
            </a:extLst>
          </p:cNvPr>
          <p:cNvCxnSpPr/>
          <p:nvPr/>
        </p:nvCxnSpPr>
        <p:spPr>
          <a:xfrm flipV="1">
            <a:off x="7924800" y="3124200"/>
            <a:ext cx="1676400" cy="14631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984DCB0-0EDF-00D6-B50E-5C111E5515FF}"/>
              </a:ext>
            </a:extLst>
          </p:cNvPr>
          <p:cNvSpPr txBox="1"/>
          <p:nvPr/>
        </p:nvSpPr>
        <p:spPr>
          <a:xfrm>
            <a:off x="7849870" y="4772012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User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1536C2-B44F-B70B-EA10-012C3DF62ACD}"/>
              </a:ext>
            </a:extLst>
          </p:cNvPr>
          <p:cNvSpPr/>
          <p:nvPr/>
        </p:nvSpPr>
        <p:spPr>
          <a:xfrm rot="2524191">
            <a:off x="7113035" y="4075593"/>
            <a:ext cx="2480996" cy="668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3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 animBg="1"/>
      <p:bldP spid="3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2CCBB-4637-3481-8894-12E46A5B7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B71627-B5A0-CCE2-4440-65FF25E23D39}"/>
              </a:ext>
            </a:extLst>
          </p:cNvPr>
          <p:cNvSpPr txBox="1"/>
          <p:nvPr/>
        </p:nvSpPr>
        <p:spPr>
          <a:xfrm>
            <a:off x="381000" y="513715"/>
            <a:ext cx="571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Segmented Polyline Analysis for Intelligent Driver-Student Matchmaking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A04201-C518-BFA2-2037-4B8570D84FC0}"/>
              </a:ext>
            </a:extLst>
          </p:cNvPr>
          <p:cNvSpPr/>
          <p:nvPr/>
        </p:nvSpPr>
        <p:spPr>
          <a:xfrm>
            <a:off x="457200" y="1554481"/>
            <a:ext cx="3276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6B544-053E-6F5C-C076-E8EA4F1E6663}"/>
              </a:ext>
            </a:extLst>
          </p:cNvPr>
          <p:cNvSpPr txBox="1"/>
          <p:nvPr/>
        </p:nvSpPr>
        <p:spPr>
          <a:xfrm>
            <a:off x="381000" y="1981368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8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polyline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CBEEC0-3BE8-3840-9698-723531EA0D75}"/>
              </a:ext>
            </a:extLst>
          </p:cNvPr>
          <p:cNvSpPr txBox="1"/>
          <p:nvPr/>
        </p:nvSpPr>
        <p:spPr>
          <a:xfrm>
            <a:off x="455677" y="2815451"/>
            <a:ext cx="458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The system detects drivers who actually drive past the student's home, even if their trip started far away.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AACDF-52B7-7EB5-F5D0-3BE855CF06F8}"/>
              </a:ext>
            </a:extLst>
          </p:cNvPr>
          <p:cNvSpPr txBox="1"/>
          <p:nvPr/>
        </p:nvSpPr>
        <p:spPr>
          <a:xfrm>
            <a:off x="457200" y="4119176"/>
            <a:ext cx="45265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Instead of drawing a straight line on a map, it checks the exact road path to see if the bus comes close enough to the house.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7D2C46-0ACE-A4DA-83B4-9CCF00904205}"/>
              </a:ext>
            </a:extLst>
          </p:cNvPr>
          <p:cNvSpPr txBox="1"/>
          <p:nvPr/>
        </p:nvSpPr>
        <p:spPr>
          <a:xfrm>
            <a:off x="7978422" y="1099315"/>
            <a:ext cx="51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Start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E53F08-DF16-8964-012D-604357407C23}"/>
              </a:ext>
            </a:extLst>
          </p:cNvPr>
          <p:cNvSpPr txBox="1"/>
          <p:nvPr/>
        </p:nvSpPr>
        <p:spPr>
          <a:xfrm>
            <a:off x="11394245" y="5216021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End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F81F0CC-B71F-DFEF-A2D7-DAEFC58D2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60" y="1718120"/>
            <a:ext cx="4581525" cy="343852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7104043-1A28-6B5E-CF91-11022A7698BE}"/>
              </a:ext>
            </a:extLst>
          </p:cNvPr>
          <p:cNvSpPr/>
          <p:nvPr/>
        </p:nvSpPr>
        <p:spPr>
          <a:xfrm>
            <a:off x="7539795" y="4870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us PNG, Bus Transparent Background - FreeIconsPNG">
            <a:extLst>
              <a:ext uri="{FF2B5EF4-FFF2-40B4-BE49-F238E27FC236}">
                <a16:creationId xmlns:a16="http://schemas.microsoft.com/office/drawing/2014/main" id="{586E303D-3B14-6721-DA5C-0EAA7655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37" y="1237815"/>
            <a:ext cx="1142685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587D00-33B9-36F3-5FA7-33C2E412C881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812845" y="1770750"/>
            <a:ext cx="3803576" cy="344527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4FF8E2D-C375-5926-86CD-28C971E5BB20}"/>
              </a:ext>
            </a:extLst>
          </p:cNvPr>
          <p:cNvSpPr txBox="1"/>
          <p:nvPr/>
        </p:nvSpPr>
        <p:spPr>
          <a:xfrm>
            <a:off x="7661715" y="4988281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User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F699502-44D0-65F1-B805-8CF1D0C21214}"/>
                  </a:ext>
                </a:extLst>
              </p14:cNvPr>
              <p14:cNvContentPartPr/>
              <p14:nvPr/>
            </p14:nvContentPartPr>
            <p14:xfrm>
              <a:off x="7772400" y="1875600"/>
              <a:ext cx="3833280" cy="3106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F699502-44D0-65F1-B805-8CF1D0C212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6760" y="1839600"/>
                <a:ext cx="3904920" cy="3178440"/>
              </a:xfrm>
              <a:prstGeom prst="rect">
                <a:avLst/>
              </a:prstGeom>
            </p:spPr>
          </p:pic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DE491D-C179-D8CE-5D26-D1D5D40CD832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7615995" y="3695371"/>
            <a:ext cx="426085" cy="11752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691679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08376A6-FCE2-4A8E-BFFF-11B69BD93976}" vid="{0A5F165D-9E14-4628-BA29-A51D7051FD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15195e-671e-423b-bef2-4f1205612242">
      <Terms xmlns="http://schemas.microsoft.com/office/infopath/2007/PartnerControls"/>
    </lcf76f155ced4ddcb4097134ff3c332f>
    <TaxCatchAll xmlns="db72c12f-87a4-44ab-bbc5-4cc8306b158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20DB7DB36DD49BC8150064CF95DD9" ma:contentTypeVersion="13" ma:contentTypeDescription="Create a new document." ma:contentTypeScope="" ma:versionID="cbef7e19daa0d389b559f873c5a3e553">
  <xsd:schema xmlns:xsd="http://www.w3.org/2001/XMLSchema" xmlns:xs="http://www.w3.org/2001/XMLSchema" xmlns:p="http://schemas.microsoft.com/office/2006/metadata/properties" xmlns:ns2="b315195e-671e-423b-bef2-4f1205612242" xmlns:ns3="db72c12f-87a4-44ab-bbc5-4cc8306b158a" targetNamespace="http://schemas.microsoft.com/office/2006/metadata/properties" ma:root="true" ma:fieldsID="060a19f19fc398f1deb5a7ac3ca80118" ns2:_="" ns3:_="">
    <xsd:import namespace="b315195e-671e-423b-bef2-4f1205612242"/>
    <xsd:import namespace="db72c12f-87a4-44ab-bbc5-4cc8306b1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5195e-671e-423b-bef2-4f1205612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c8a686f-bba2-44f2-819b-edf0b3003f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2c12f-87a4-44ab-bbc5-4cc8306b15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90b710-f748-4220-b362-4102ae550bf9}" ma:internalName="TaxCatchAll" ma:showField="CatchAllData" ma:web="db72c12f-87a4-44ab-bbc5-4cc8306b1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8ED6C1-8CBF-4871-BF82-DECF130BD41B}">
  <ds:schemaRefs>
    <ds:schemaRef ds:uri="http://schemas.openxmlformats.org/package/2006/metadata/core-properties"/>
    <ds:schemaRef ds:uri="http://purl.org/dc/terms/"/>
    <ds:schemaRef ds:uri="ebcb448b-e496-46d6-b65e-001154fa212e"/>
    <ds:schemaRef ds:uri="http://schemas.microsoft.com/office/2006/metadata/properties"/>
    <ds:schemaRef ds:uri="9f051fea-6169-422b-9b96-d2faa3f6702f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b315195e-671e-423b-bef2-4f1205612242"/>
    <ds:schemaRef ds:uri="db72c12f-87a4-44ab-bbc5-4cc8306b158a"/>
  </ds:schemaRefs>
</ds:datastoreItem>
</file>

<file path=customXml/itemProps2.xml><?xml version="1.0" encoding="utf-8"?>
<ds:datastoreItem xmlns:ds="http://schemas.openxmlformats.org/officeDocument/2006/customXml" ds:itemID="{6CC7C980-8E1C-418E-9F09-A374D240E4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58E5DE-ED80-4D6C-B17C-BCE1BAF2CD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15195e-671e-423b-bef2-4f1205612242"/>
    <ds:schemaRef ds:uri="db72c12f-87a4-44ab-bbc5-4cc8306b15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337832b-e06e-4e87-85f5-ecfde68f9c8e}" enabled="1" method="Standard" siteId="{44e3cf94-19c9-4e32-96c3-14f5bf01391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Proposal-Presentation-Template[1]</Template>
  <TotalTime>979</TotalTime>
  <Words>929</Words>
  <Application>Microsoft Office PowerPoint</Application>
  <PresentationFormat>Widescreen</PresentationFormat>
  <Paragraphs>88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Introduction to the Problem</vt:lpstr>
      <vt:lpstr>Research Gap</vt:lpstr>
      <vt:lpstr>  Blockchain Based RFID Attendance Management System and Segmented Polyline Analysis for Verifiable Driver-Student Matchmaking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IT22610102 | PINTO R.I.S.R Machine learning and iot based Foot board safety and driver monitoring </vt:lpstr>
      <vt:lpstr>PowerPoint Presentation</vt:lpstr>
      <vt:lpstr>PowerPoint Presentation</vt:lpstr>
      <vt:lpstr>PowerPoint Presentation</vt:lpstr>
      <vt:lpstr>IT22600134 | A.M.D.C.Kumara Ai base smart navigation and face diction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IT22600202 | Pramod U.A.T Real-Time Mosquito Recognition</dc:title>
  <dc:creator>PRAMOD U.A.T it22600202</dc:creator>
  <cp:lastModifiedBy>AKTHER M H S it22590312</cp:lastModifiedBy>
  <cp:revision>22</cp:revision>
  <dcterms:created xsi:type="dcterms:W3CDTF">2025-09-04T05:29:18Z</dcterms:created>
  <dcterms:modified xsi:type="dcterms:W3CDTF">2026-04-25T16:59:40Z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0x0101008DC20DB7DB36DD49BC8150064CF95DD9</vt:lpwstr>
  </property>
  <property fmtid="{D5CDD505-2E9C-101B-9397-08002B2CF9AE}" pid="3" name="MediaServiceImageTags">
    <vt:lpwstr/>
  </property>
</Properties>
</file>